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2"/>
  </p:notesMasterIdLst>
  <p:handoutMasterIdLst>
    <p:handoutMasterId r:id="rId13"/>
  </p:handoutMasterIdLst>
  <p:sldIdLst>
    <p:sldId id="259" r:id="rId5"/>
    <p:sldId id="280" r:id="rId6"/>
    <p:sldId id="281" r:id="rId7"/>
    <p:sldId id="282" r:id="rId8"/>
    <p:sldId id="283" r:id="rId9"/>
    <p:sldId id="284" r:id="rId10"/>
    <p:sldId id="285" r:id="rId11"/>
  </p:sldIdLst>
  <p:sldSz cx="12192000" cy="6858000"/>
  <p:notesSz cx="6858000" cy="9144000"/>
  <p:defaultTextStyle>
    <a:defPPr rtl="0">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606554-817C-4FA5-91CD-493D532BF4B0}" v="1" dt="2022-03-21T17:48:35.6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226" autoAdjust="0"/>
  </p:normalViewPr>
  <p:slideViewPr>
    <p:cSldViewPr snapToGrid="0">
      <p:cViewPr varScale="1">
        <p:scale>
          <a:sx n="85" d="100"/>
          <a:sy n="85" d="100"/>
        </p:scale>
        <p:origin x="48" y="225"/>
      </p:cViewPr>
      <p:guideLst/>
    </p:cSldViewPr>
  </p:slideViewPr>
  <p:notesTextViewPr>
    <p:cViewPr>
      <p:scale>
        <a:sx n="1" d="1"/>
        <a:sy n="1" d="1"/>
      </p:scale>
      <p:origin x="0" y="0"/>
    </p:cViewPr>
  </p:notesTextViewPr>
  <p:notesViewPr>
    <p:cSldViewPr snapToGrid="0">
      <p:cViewPr varScale="1">
        <p:scale>
          <a:sx n="76" d="100"/>
          <a:sy n="76" d="100"/>
        </p:scale>
        <p:origin x="402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204FAF4-3A3B-41B7-BD54-744104EEBC1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D45F6F60-BF8F-40A0-94F3-C9B9099A72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5CFF61-6F3F-4079-B2FA-2C29DC163BAD}" type="datetime1">
              <a:rPr lang="nl-NL" smtClean="0"/>
              <a:t>21-3-2022</a:t>
            </a:fld>
            <a:endParaRPr lang="nl-NL" dirty="0"/>
          </a:p>
        </p:txBody>
      </p:sp>
      <p:sp>
        <p:nvSpPr>
          <p:cNvPr id="4" name="Tijdelijke aanduiding voor voettekst 3">
            <a:extLst>
              <a:ext uri="{FF2B5EF4-FFF2-40B4-BE49-F238E27FC236}">
                <a16:creationId xmlns:a16="http://schemas.microsoft.com/office/drawing/2014/main" id="{6FB2416F-3263-403D-8469-117F2112CB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592A696B-1F0F-4BDD-BAEB-823F6DA3D57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A47EE7-4C78-4450-A796-A4C59704240B}" type="slidenum">
              <a:rPr lang="nl-NL" smtClean="0"/>
              <a:t>‹nr.›</a:t>
            </a:fld>
            <a:endParaRPr lang="nl-NL"/>
          </a:p>
        </p:txBody>
      </p:sp>
    </p:spTree>
    <p:extLst>
      <p:ext uri="{BB962C8B-B14F-4D97-AF65-F5344CB8AC3E}">
        <p14:creationId xmlns:p14="http://schemas.microsoft.com/office/powerpoint/2010/main" val="3494712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552F46-7295-4E29-BE42-637F201F5A25}" type="datetime1">
              <a:rPr lang="nl-NL" smtClean="0"/>
              <a:pPr/>
              <a:t>21-3-2022</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dirty="0"/>
              <a:t>Tekststijlen van het model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B7A7D-0579-4E8C-9A05-78987E02F882}" type="slidenum">
              <a:rPr lang="nl-NL" noProof="0" smtClean="0"/>
              <a:t>‹nr.›</a:t>
            </a:fld>
            <a:endParaRPr lang="nl-NL" noProof="0"/>
          </a:p>
        </p:txBody>
      </p:sp>
    </p:spTree>
    <p:extLst>
      <p:ext uri="{BB962C8B-B14F-4D97-AF65-F5344CB8AC3E}">
        <p14:creationId xmlns:p14="http://schemas.microsoft.com/office/powerpoint/2010/main" val="1614072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016B7A7D-0579-4E8C-9A05-78987E02F882}" type="slidenum">
              <a:rPr lang="nl-NL" smtClean="0"/>
              <a:t>1</a:t>
            </a:fld>
            <a:endParaRPr lang="nl-NL"/>
          </a:p>
        </p:txBody>
      </p:sp>
    </p:spTree>
    <p:extLst>
      <p:ext uri="{BB962C8B-B14F-4D97-AF65-F5344CB8AC3E}">
        <p14:creationId xmlns:p14="http://schemas.microsoft.com/office/powerpoint/2010/main" val="2173279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Vrije vorm 6" title="cirkel met schelpvorm"/>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el 1"/>
          <p:cNvSpPr>
            <a:spLocks noGrp="1"/>
          </p:cNvSpPr>
          <p:nvPr>
            <p:ph type="ctrTitle" hasCustomPrompt="1"/>
          </p:nvPr>
        </p:nvSpPr>
        <p:spPr>
          <a:xfrm>
            <a:off x="1078523" y="1098388"/>
            <a:ext cx="10318418" cy="4394988"/>
          </a:xfrm>
        </p:spPr>
        <p:txBody>
          <a:bodyPr rtlCol="0" anchor="ctr">
            <a:noAutofit/>
          </a:bodyPr>
          <a:lstStyle>
            <a:lvl1pPr algn="ctr">
              <a:defRPr sz="10000" spc="800" baseline="0"/>
            </a:lvl1pPr>
          </a:lstStyle>
          <a:p>
            <a:pPr rtl="0"/>
            <a:r>
              <a:rPr lang="nl-NL" noProof="0"/>
              <a:t>Klik om de titelstijl van het model te bewerken</a:t>
            </a:r>
          </a:p>
        </p:txBody>
      </p:sp>
      <p:sp>
        <p:nvSpPr>
          <p:cNvPr id="3" name="Subtitel 2"/>
          <p:cNvSpPr>
            <a:spLocks noGrp="1"/>
          </p:cNvSpPr>
          <p:nvPr>
            <p:ph type="subTitle" idx="1" hasCustomPrompt="1"/>
          </p:nvPr>
        </p:nvSpPr>
        <p:spPr>
          <a:xfrm>
            <a:off x="2215045" y="5979196"/>
            <a:ext cx="8045373" cy="742279"/>
          </a:xfrm>
        </p:spPr>
        <p:txBody>
          <a:bodyPr rtlCol="0"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 om de subtitelstijl van het model te bewerken</a:t>
            </a:r>
          </a:p>
        </p:txBody>
      </p:sp>
      <p:sp>
        <p:nvSpPr>
          <p:cNvPr id="4" name="Tijdelijke aanduiding voor datum 3"/>
          <p:cNvSpPr>
            <a:spLocks noGrp="1"/>
          </p:cNvSpPr>
          <p:nvPr>
            <p:ph type="dt" sz="half" idx="10"/>
          </p:nvPr>
        </p:nvSpPr>
        <p:spPr>
          <a:xfrm>
            <a:off x="1078523" y="6375679"/>
            <a:ext cx="2329722" cy="348462"/>
          </a:xfrm>
        </p:spPr>
        <p:txBody>
          <a:bodyPr rtlCol="0"/>
          <a:lstStyle>
            <a:lvl1pPr>
              <a:defRPr baseline="0">
                <a:solidFill>
                  <a:schemeClr val="accent1">
                    <a:lumMod val="50000"/>
                  </a:schemeClr>
                </a:solidFill>
              </a:defRPr>
            </a:lvl1pPr>
          </a:lstStyle>
          <a:p>
            <a:pPr rtl="0"/>
            <a:fld id="{1DD8A2BB-6195-4A13-A7DD-6799DA99CA00}" type="datetime1">
              <a:rPr lang="nl-NL" noProof="0" smtClean="0"/>
              <a:t>21-3-2022</a:t>
            </a:fld>
            <a:endParaRPr lang="nl-NL" noProof="0"/>
          </a:p>
        </p:txBody>
      </p:sp>
      <p:sp>
        <p:nvSpPr>
          <p:cNvPr id="5" name="Tijdelijke aanduiding voor voettekst 4"/>
          <p:cNvSpPr>
            <a:spLocks noGrp="1"/>
          </p:cNvSpPr>
          <p:nvPr>
            <p:ph type="ftr" sz="quarter" idx="11"/>
          </p:nvPr>
        </p:nvSpPr>
        <p:spPr>
          <a:xfrm>
            <a:off x="4180332" y="6375679"/>
            <a:ext cx="4114800" cy="345796"/>
          </a:xfrm>
        </p:spPr>
        <p:txBody>
          <a:bodyPr rtlCol="0"/>
          <a:lstStyle>
            <a:lvl1pPr>
              <a:defRPr baseline="0">
                <a:solidFill>
                  <a:schemeClr val="accent1">
                    <a:lumMod val="50000"/>
                  </a:schemeClr>
                </a:solidFill>
              </a:defRPr>
            </a:lvl1pPr>
          </a:lstStyle>
          <a:p>
            <a:pPr rtl="0"/>
            <a:endParaRPr lang="nl-NL" noProof="0"/>
          </a:p>
        </p:txBody>
      </p:sp>
      <p:sp>
        <p:nvSpPr>
          <p:cNvPr id="6" name="Tijdelijke aanduiding voor dianummer 5"/>
          <p:cNvSpPr>
            <a:spLocks noGrp="1"/>
          </p:cNvSpPr>
          <p:nvPr>
            <p:ph type="sldNum" sz="quarter" idx="12"/>
          </p:nvPr>
        </p:nvSpPr>
        <p:spPr>
          <a:xfrm>
            <a:off x="9067218" y="6375679"/>
            <a:ext cx="2329723" cy="345796"/>
          </a:xfrm>
        </p:spPr>
        <p:txBody>
          <a:bodyPr rtlCol="0"/>
          <a:lstStyle>
            <a:lvl1pPr>
              <a:defRPr baseline="0">
                <a:solidFill>
                  <a:schemeClr val="accent1">
                    <a:lumMod val="50000"/>
                  </a:schemeClr>
                </a:solidFill>
              </a:defRPr>
            </a:lvl1pPr>
          </a:lstStyle>
          <a:p>
            <a:pPr rtl="0"/>
            <a:fld id="{71766878-3199-4EAB-94E7-2D6D11070E14}" type="slidenum">
              <a:rPr lang="nl-NL" noProof="0" smtClean="0"/>
              <a:pPr rtl="0"/>
              <a:t>‹nr.›</a:t>
            </a:fld>
            <a:endParaRPr lang="nl-NL" noProof="0"/>
          </a:p>
        </p:txBody>
      </p:sp>
      <p:sp>
        <p:nvSpPr>
          <p:cNvPr id="13" name="Rechthoek 12" title="rand linkerkant"/>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p:txBody>
          <a:bodyPr vert="eaVert"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8EB0410A-DA2B-482F-939B-57FDEA476708}" type="datetime1">
              <a:rPr lang="nl-NL" noProof="0" smtClean="0"/>
              <a:t>21-3-2022</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71766878-3199-4EAB-94E7-2D6D11070E14}" type="slidenum">
              <a:rPr lang="nl-NL" noProof="0" smtClean="0"/>
              <a:t>‹nr.›</a:t>
            </a:fld>
            <a:endParaRPr lang="nl-NL"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hasCustomPrompt="1"/>
          </p:nvPr>
        </p:nvSpPr>
        <p:spPr>
          <a:xfrm>
            <a:off x="10066321" y="382386"/>
            <a:ext cx="1492132" cy="5600404"/>
          </a:xfrm>
        </p:spPr>
        <p:txBody>
          <a:bodyPr vert="eaVert"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a:xfrm>
            <a:off x="1257300" y="382385"/>
            <a:ext cx="8392585" cy="5600405"/>
          </a:xfrm>
        </p:spPr>
        <p:txBody>
          <a:bodyPr vert="eaVert"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7638B618-84E7-4881-B5EE-CA473F22C102}" type="datetime1">
              <a:rPr lang="nl-NL" noProof="0" smtClean="0"/>
              <a:t>21-3-2022</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71766878-3199-4EAB-94E7-2D6D11070E14}" type="slidenum">
              <a:rPr lang="nl-NL" noProof="0" smtClean="0"/>
              <a:t>‹nr.›</a:t>
            </a:fld>
            <a:endParaRPr lang="nl-NL"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idx="1" hasCustomPrompt="1"/>
          </p:nvPr>
        </p:nvSpPr>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62179008-617D-4B8F-8968-70B32D0A0550}" type="datetime1">
              <a:rPr lang="nl-NL" noProof="0" smtClean="0"/>
              <a:t>21-3-2022</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71766878-3199-4EAB-94E7-2D6D11070E14}" type="slidenum">
              <a:rPr lang="nl-NL" noProof="0" smtClean="0"/>
              <a:t>‹nr.›</a:t>
            </a:fld>
            <a:endParaRPr lang="nl-NL"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242929" y="1073888"/>
            <a:ext cx="8187071" cy="4064627"/>
          </a:xfrm>
        </p:spPr>
        <p:txBody>
          <a:bodyPr rtlCol="0" anchor="b">
            <a:normAutofit/>
          </a:bodyPr>
          <a:lstStyle>
            <a:lvl1pPr>
              <a:defRPr sz="8400" spc="800" baseline="0">
                <a:solidFill>
                  <a:schemeClr val="tx2"/>
                </a:solidFill>
              </a:defRPr>
            </a:lvl1pPr>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3242930" y="5159781"/>
            <a:ext cx="7017488" cy="951135"/>
          </a:xfrm>
        </p:spPr>
        <p:txBody>
          <a:bodyPr rtlCol="0">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Tekststijlen van het model bewerken</a:t>
            </a:r>
          </a:p>
        </p:txBody>
      </p:sp>
      <p:sp>
        <p:nvSpPr>
          <p:cNvPr id="4" name="Tijdelijke aanduiding voor datum 3"/>
          <p:cNvSpPr>
            <a:spLocks noGrp="1"/>
          </p:cNvSpPr>
          <p:nvPr>
            <p:ph type="dt" sz="half" idx="10"/>
          </p:nvPr>
        </p:nvSpPr>
        <p:spPr>
          <a:xfrm>
            <a:off x="3236546" y="6375679"/>
            <a:ext cx="1493947" cy="348462"/>
          </a:xfrm>
        </p:spPr>
        <p:txBody>
          <a:bodyPr rtlCol="0"/>
          <a:lstStyle>
            <a:lvl1pPr>
              <a:defRPr baseline="0">
                <a:solidFill>
                  <a:schemeClr val="tx2"/>
                </a:solidFill>
              </a:defRPr>
            </a:lvl1pPr>
          </a:lstStyle>
          <a:p>
            <a:pPr rtl="0"/>
            <a:fld id="{FABAB561-7E04-4B32-96E0-0F61914A4787}" type="datetime1">
              <a:rPr lang="nl-NL" noProof="0" smtClean="0"/>
              <a:t>21-3-2022</a:t>
            </a:fld>
            <a:endParaRPr lang="nl-NL" noProof="0"/>
          </a:p>
        </p:txBody>
      </p:sp>
      <p:sp>
        <p:nvSpPr>
          <p:cNvPr id="5" name="Tijdelijke aanduiding voor voettekst 4"/>
          <p:cNvSpPr>
            <a:spLocks noGrp="1"/>
          </p:cNvSpPr>
          <p:nvPr>
            <p:ph type="ftr" sz="quarter" idx="11"/>
          </p:nvPr>
        </p:nvSpPr>
        <p:spPr>
          <a:xfrm>
            <a:off x="5279064" y="6375679"/>
            <a:ext cx="4114800" cy="345796"/>
          </a:xfrm>
        </p:spPr>
        <p:txBody>
          <a:bodyPr rtlCol="0"/>
          <a:lstStyle>
            <a:lvl1pPr>
              <a:defRPr baseline="0">
                <a:solidFill>
                  <a:schemeClr val="tx2"/>
                </a:solidFill>
              </a:defRPr>
            </a:lvl1pPr>
          </a:lstStyle>
          <a:p>
            <a:pPr rtl="0"/>
            <a:endParaRPr lang="nl-NL" noProof="0"/>
          </a:p>
        </p:txBody>
      </p:sp>
      <p:sp>
        <p:nvSpPr>
          <p:cNvPr id="6" name="Tijdelijke aanduiding voor dianummer 5"/>
          <p:cNvSpPr>
            <a:spLocks noGrp="1"/>
          </p:cNvSpPr>
          <p:nvPr>
            <p:ph type="sldNum" sz="quarter" idx="12"/>
          </p:nvPr>
        </p:nvSpPr>
        <p:spPr>
          <a:xfrm>
            <a:off x="9942434" y="6375679"/>
            <a:ext cx="1487566" cy="345796"/>
          </a:xfrm>
        </p:spPr>
        <p:txBody>
          <a:bodyPr rtlCol="0"/>
          <a:lstStyle>
            <a:lvl1pPr>
              <a:defRPr baseline="0">
                <a:solidFill>
                  <a:schemeClr val="tx2"/>
                </a:solidFill>
              </a:defRPr>
            </a:lvl1pPr>
          </a:lstStyle>
          <a:p>
            <a:pPr rtl="0"/>
            <a:fld id="{71766878-3199-4EAB-94E7-2D6D11070E14}" type="slidenum">
              <a:rPr lang="nl-NL" noProof="0" smtClean="0"/>
              <a:pPr rtl="0"/>
              <a:t>‹nr.›</a:t>
            </a:fld>
            <a:endParaRPr lang="nl-NL" noProof="0"/>
          </a:p>
        </p:txBody>
      </p:sp>
      <p:grpSp>
        <p:nvGrpSpPr>
          <p:cNvPr id="7" name="Groep 6" title="schelpvorm links"/>
          <p:cNvGrpSpPr/>
          <p:nvPr/>
        </p:nvGrpSpPr>
        <p:grpSpPr>
          <a:xfrm>
            <a:off x="0" y="0"/>
            <a:ext cx="2814638" cy="6858000"/>
            <a:chOff x="0" y="0"/>
            <a:chExt cx="2814638" cy="6858000"/>
          </a:xfrm>
        </p:grpSpPr>
        <p:sp>
          <p:nvSpPr>
            <p:cNvPr id="11" name="Vrije vorm 6" title="schelpvorm links"/>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Vrije vorm 11" title="schelpvorm links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sz="half" idx="1" hasCustomPrompt="1"/>
          </p:nvPr>
        </p:nvSpPr>
        <p:spPr>
          <a:xfrm>
            <a:off x="1257300" y="2286000"/>
            <a:ext cx="4800600" cy="3619500"/>
          </a:xfrm>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p:cNvSpPr>
            <a:spLocks noGrp="1"/>
          </p:cNvSpPr>
          <p:nvPr>
            <p:ph sz="half" idx="2" hasCustomPrompt="1"/>
          </p:nvPr>
        </p:nvSpPr>
        <p:spPr>
          <a:xfrm>
            <a:off x="6647796" y="2286000"/>
            <a:ext cx="4800600" cy="3619500"/>
          </a:xfrm>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datum 4"/>
          <p:cNvSpPr>
            <a:spLocks noGrp="1"/>
          </p:cNvSpPr>
          <p:nvPr>
            <p:ph type="dt" sz="half" idx="10"/>
          </p:nvPr>
        </p:nvSpPr>
        <p:spPr/>
        <p:txBody>
          <a:bodyPr rtlCol="0"/>
          <a:lstStyle/>
          <a:p>
            <a:pPr rtl="0"/>
            <a:fld id="{7735C781-8B76-49B2-93E1-49E374C37E49}" type="datetime1">
              <a:rPr lang="nl-NL" noProof="0" smtClean="0"/>
              <a:t>21-3-2022</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71766878-3199-4EAB-94E7-2D6D11070E14}" type="slidenum">
              <a:rPr lang="nl-NL" noProof="0" smtClean="0"/>
              <a:t>‹nr.›</a:t>
            </a:fld>
            <a:endParaRPr lang="nl-NL" noProof="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52728" y="381000"/>
            <a:ext cx="10172700" cy="1493517"/>
          </a:xfrm>
        </p:spPr>
        <p:txBody>
          <a:bodyPr rtlCol="0"/>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1251678"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4" name="Tijdelijke aanduiding voor inhoud 3"/>
          <p:cNvSpPr>
            <a:spLocks noGrp="1"/>
          </p:cNvSpPr>
          <p:nvPr>
            <p:ph sz="half" idx="2" hasCustomPrompt="1"/>
          </p:nvPr>
        </p:nvSpPr>
        <p:spPr>
          <a:xfrm>
            <a:off x="1257300" y="2909102"/>
            <a:ext cx="4800600" cy="2996398"/>
          </a:xfrm>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p:cNvSpPr>
            <a:spLocks noGrp="1"/>
          </p:cNvSpPr>
          <p:nvPr>
            <p:ph type="body" sz="quarter" idx="3" hasCustomPrompt="1"/>
          </p:nvPr>
        </p:nvSpPr>
        <p:spPr>
          <a:xfrm>
            <a:off x="6633864"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6" name="Tijdelijke aanduiding voor inhoud 5"/>
          <p:cNvSpPr>
            <a:spLocks noGrp="1"/>
          </p:cNvSpPr>
          <p:nvPr>
            <p:ph sz="quarter" idx="4" hasCustomPrompt="1"/>
          </p:nvPr>
        </p:nvSpPr>
        <p:spPr>
          <a:xfrm>
            <a:off x="6633864" y="2909102"/>
            <a:ext cx="4800600" cy="2996398"/>
          </a:xfrm>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p:cNvSpPr>
            <a:spLocks noGrp="1"/>
          </p:cNvSpPr>
          <p:nvPr>
            <p:ph type="dt" sz="half" idx="10"/>
          </p:nvPr>
        </p:nvSpPr>
        <p:spPr/>
        <p:txBody>
          <a:bodyPr rtlCol="0"/>
          <a:lstStyle/>
          <a:p>
            <a:pPr rtl="0"/>
            <a:fld id="{8A04DB0D-0D1A-43F8-B6CF-B9A3176F9407}" type="datetime1">
              <a:rPr lang="nl-NL" noProof="0" smtClean="0"/>
              <a:t>21-3-2022</a:t>
            </a:fld>
            <a:endParaRPr lang="nl-NL" noProof="0"/>
          </a:p>
        </p:txBody>
      </p:sp>
      <p:sp>
        <p:nvSpPr>
          <p:cNvPr id="8" name="Tijdelijke aanduiding voor voettekst 7"/>
          <p:cNvSpPr>
            <a:spLocks noGrp="1"/>
          </p:cNvSpPr>
          <p:nvPr>
            <p:ph type="ftr" sz="quarter" idx="11"/>
          </p:nvPr>
        </p:nvSpPr>
        <p:spPr/>
        <p:txBody>
          <a:bodyPr rtlCol="0"/>
          <a:lstStyle/>
          <a:p>
            <a:pPr rtl="0"/>
            <a:endParaRPr lang="nl-NL" noProof="0"/>
          </a:p>
        </p:txBody>
      </p:sp>
      <p:sp>
        <p:nvSpPr>
          <p:cNvPr id="9" name="Tijdelijke aanduiding voor dianummer 8"/>
          <p:cNvSpPr>
            <a:spLocks noGrp="1"/>
          </p:cNvSpPr>
          <p:nvPr>
            <p:ph type="sldNum" sz="quarter" idx="12"/>
          </p:nvPr>
        </p:nvSpPr>
        <p:spPr/>
        <p:txBody>
          <a:bodyPr rtlCol="0"/>
          <a:lstStyle/>
          <a:p>
            <a:pPr rtl="0"/>
            <a:fld id="{71766878-3199-4EAB-94E7-2D6D11070E14}" type="slidenum">
              <a:rPr lang="nl-NL" noProof="0" smtClean="0"/>
              <a:t>‹nr.›</a:t>
            </a:fld>
            <a:endParaRPr lang="nl-NL" noProof="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datum 2"/>
          <p:cNvSpPr>
            <a:spLocks noGrp="1"/>
          </p:cNvSpPr>
          <p:nvPr>
            <p:ph type="dt" sz="half" idx="10"/>
          </p:nvPr>
        </p:nvSpPr>
        <p:spPr/>
        <p:txBody>
          <a:bodyPr rtlCol="0"/>
          <a:lstStyle/>
          <a:p>
            <a:pPr rtl="0"/>
            <a:fld id="{DD14F1F8-A3ED-4A8C-B04A-EA726BD8AB06}" type="datetime1">
              <a:rPr lang="nl-NL" noProof="0" smtClean="0"/>
              <a:t>21-3-2022</a:t>
            </a:fld>
            <a:endParaRPr lang="nl-NL" noProof="0"/>
          </a:p>
        </p:txBody>
      </p:sp>
      <p:sp>
        <p:nvSpPr>
          <p:cNvPr id="4" name="Tijdelijke aanduiding voor voettekst 3"/>
          <p:cNvSpPr>
            <a:spLocks noGrp="1"/>
          </p:cNvSpPr>
          <p:nvPr>
            <p:ph type="ftr" sz="quarter" idx="11"/>
          </p:nvPr>
        </p:nvSpPr>
        <p:spPr/>
        <p:txBody>
          <a:bodyPr rtlCol="0"/>
          <a:lstStyle/>
          <a:p>
            <a:pPr rtl="0"/>
            <a:endParaRPr lang="nl-NL" noProof="0"/>
          </a:p>
        </p:txBody>
      </p:sp>
      <p:sp>
        <p:nvSpPr>
          <p:cNvPr id="5" name="Tijdelijke aanduiding voor dianummer 4"/>
          <p:cNvSpPr>
            <a:spLocks noGrp="1"/>
          </p:cNvSpPr>
          <p:nvPr>
            <p:ph type="sldNum" sz="quarter" idx="12"/>
          </p:nvPr>
        </p:nvSpPr>
        <p:spPr/>
        <p:txBody>
          <a:bodyPr rtlCol="0"/>
          <a:lstStyle/>
          <a:p>
            <a:pPr rtl="0"/>
            <a:fld id="{71766878-3199-4EAB-94E7-2D6D11070E14}" type="slidenum">
              <a:rPr lang="nl-NL" noProof="0" smtClean="0"/>
              <a:t>‹nr.›</a:t>
            </a:fld>
            <a:endParaRPr lang="nl-NL"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D158E1F7-DBDA-4301-BDD7-57AE25AD1512}" type="datetime1">
              <a:rPr lang="nl-NL" noProof="0" smtClean="0"/>
              <a:t>21-3-2022</a:t>
            </a:fld>
            <a:endParaRPr lang="nl-NL" noProof="0"/>
          </a:p>
        </p:txBody>
      </p:sp>
      <p:sp>
        <p:nvSpPr>
          <p:cNvPr id="3" name="Tijdelijke aanduiding voor voettekst 2"/>
          <p:cNvSpPr>
            <a:spLocks noGrp="1"/>
          </p:cNvSpPr>
          <p:nvPr>
            <p:ph type="ftr" sz="quarter" idx="11"/>
          </p:nvPr>
        </p:nvSpPr>
        <p:spPr/>
        <p:txBody>
          <a:bodyPr rtlCol="0"/>
          <a:lstStyle/>
          <a:p>
            <a:pPr rtl="0"/>
            <a:endParaRPr lang="nl-NL" noProof="0"/>
          </a:p>
        </p:txBody>
      </p:sp>
      <p:sp>
        <p:nvSpPr>
          <p:cNvPr id="4" name="Tijdelijke aanduiding voor dianummer 3"/>
          <p:cNvSpPr>
            <a:spLocks noGrp="1"/>
          </p:cNvSpPr>
          <p:nvPr>
            <p:ph type="sldNum" sz="quarter" idx="12"/>
          </p:nvPr>
        </p:nvSpPr>
        <p:spPr/>
        <p:txBody>
          <a:bodyPr rtlCol="0"/>
          <a:lstStyle/>
          <a:p>
            <a:pPr rtl="0"/>
            <a:fld id="{71766878-3199-4EAB-94E7-2D6D11070E14}" type="slidenum">
              <a:rPr lang="nl-NL" noProof="0" smtClean="0"/>
              <a:t>‹nr.›</a:t>
            </a:fld>
            <a:endParaRPr lang="nl-NL"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Vrije vorm 11" title="schelpvorm achtergrond rechts"/>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el 1"/>
          <p:cNvSpPr>
            <a:spLocks noGrp="1"/>
          </p:cNvSpPr>
          <p:nvPr>
            <p:ph type="title" hasCustomPrompt="1"/>
          </p:nvPr>
        </p:nvSpPr>
        <p:spPr>
          <a:xfrm>
            <a:off x="8337884" y="457199"/>
            <a:ext cx="3092115" cy="1196671"/>
          </a:xfrm>
        </p:spPr>
        <p:txBody>
          <a:bodyPr rtlCol="0" anchor="b">
            <a:normAutofit/>
          </a:bodyPr>
          <a:lstStyle>
            <a:lvl1pPr>
              <a:lnSpc>
                <a:spcPct val="100000"/>
              </a:lnSpc>
              <a:defRPr sz="1900" b="1" i="0" cap="all" spc="300" baseline="0">
                <a:solidFill>
                  <a:schemeClr val="accent1"/>
                </a:solidFill>
                <a:latin typeface="+mn-lt"/>
              </a:defRPr>
            </a:lvl1pPr>
          </a:lstStyle>
          <a:p>
            <a:pPr rtl="0"/>
            <a:r>
              <a:rPr lang="nl-NL" noProof="0"/>
              <a:t>Klik om de titelstijl van het model te bewerken</a:t>
            </a:r>
          </a:p>
        </p:txBody>
      </p:sp>
      <p:sp>
        <p:nvSpPr>
          <p:cNvPr id="3" name="Tijdelijke aanduiding voor inhoud 2"/>
          <p:cNvSpPr>
            <a:spLocks noGrp="1"/>
          </p:cNvSpPr>
          <p:nvPr>
            <p:ph idx="1" hasCustomPrompt="1"/>
          </p:nvPr>
        </p:nvSpPr>
        <p:spPr>
          <a:xfrm>
            <a:off x="765051" y="920377"/>
            <a:ext cx="6158418" cy="4985124"/>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p:cNvSpPr>
            <a:spLocks noGrp="1"/>
          </p:cNvSpPr>
          <p:nvPr>
            <p:ph type="body" sz="half" idx="2" hasCustomPrompt="1"/>
          </p:nvPr>
        </p:nvSpPr>
        <p:spPr>
          <a:xfrm>
            <a:off x="8337885" y="1741336"/>
            <a:ext cx="3092115"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Tekststijlen van het model bewerken</a:t>
            </a:r>
          </a:p>
        </p:txBody>
      </p:sp>
      <p:sp>
        <p:nvSpPr>
          <p:cNvPr id="5" name="Tijdelijke aanduiding voor datum 4"/>
          <p:cNvSpPr>
            <a:spLocks noGrp="1"/>
          </p:cNvSpPr>
          <p:nvPr>
            <p:ph type="dt" sz="half" idx="10"/>
          </p:nvPr>
        </p:nvSpPr>
        <p:spPr>
          <a:xfrm>
            <a:off x="765051" y="6375679"/>
            <a:ext cx="1233355" cy="348462"/>
          </a:xfrm>
        </p:spPr>
        <p:txBody>
          <a:bodyPr rtlCol="0"/>
          <a:lstStyle/>
          <a:p>
            <a:pPr rtl="0"/>
            <a:fld id="{07BFEE3C-B4A0-419D-800F-933232EE49CD}" type="datetime1">
              <a:rPr lang="nl-NL" noProof="0" smtClean="0"/>
              <a:t>21-3-2022</a:t>
            </a:fld>
            <a:endParaRPr lang="nl-NL" noProof="0"/>
          </a:p>
        </p:txBody>
      </p:sp>
      <p:sp>
        <p:nvSpPr>
          <p:cNvPr id="6" name="Tijdelijke aanduiding voor voettekst 5"/>
          <p:cNvSpPr>
            <a:spLocks noGrp="1"/>
          </p:cNvSpPr>
          <p:nvPr>
            <p:ph type="ftr" sz="quarter" idx="11"/>
          </p:nvPr>
        </p:nvSpPr>
        <p:spPr>
          <a:xfrm>
            <a:off x="2103620" y="6375679"/>
            <a:ext cx="3482179" cy="345796"/>
          </a:xfrm>
        </p:spPr>
        <p:txBody>
          <a:bodyPr rtlCol="0"/>
          <a:lstStyle/>
          <a:p>
            <a:pPr rtl="0"/>
            <a:endParaRPr lang="nl-NL" noProof="0"/>
          </a:p>
        </p:txBody>
      </p:sp>
      <p:sp>
        <p:nvSpPr>
          <p:cNvPr id="7" name="Tijdelijke aanduiding voor dianummer 6"/>
          <p:cNvSpPr>
            <a:spLocks noGrp="1"/>
          </p:cNvSpPr>
          <p:nvPr>
            <p:ph type="sldNum" sz="quarter" idx="12"/>
          </p:nvPr>
        </p:nvSpPr>
        <p:spPr>
          <a:xfrm>
            <a:off x="5691014" y="6375679"/>
            <a:ext cx="1232456" cy="345796"/>
          </a:xfrm>
        </p:spPr>
        <p:txBody>
          <a:bodyPr rtlCol="0"/>
          <a:lstStyle/>
          <a:p>
            <a:pPr rtl="0"/>
            <a:fld id="{71766878-3199-4EAB-94E7-2D6D11070E14}" type="slidenum">
              <a:rPr lang="nl-NL" noProof="0" smtClean="0"/>
              <a:t>‹nr.›</a:t>
            </a:fld>
            <a:endParaRPr lang="nl-NL" noProof="0"/>
          </a:p>
        </p:txBody>
      </p:sp>
      <p:sp>
        <p:nvSpPr>
          <p:cNvPr id="8" name="Rechthoek 7" title="rand linkerkant"/>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Tijdelijke aanduiding voor afbeelding 2"/>
          <p:cNvSpPr>
            <a:spLocks noGrp="1" noChangeAspect="1"/>
          </p:cNvSpPr>
          <p:nvPr>
            <p:ph type="pic" idx="1" hasCustomPrompt="1"/>
          </p:nvPr>
        </p:nvSpPr>
        <p:spPr>
          <a:xfrm>
            <a:off x="283464" y="0"/>
            <a:ext cx="7355585"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pictogram om afbeelding toe te voegen</a:t>
            </a:r>
          </a:p>
        </p:txBody>
      </p:sp>
      <p:sp>
        <p:nvSpPr>
          <p:cNvPr id="11" name="Vrije vorm 11" title="schelpvorm achtergrond rechts"/>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hthoek 11" title="rand linkerkant"/>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8337883" y="457200"/>
            <a:ext cx="3092117" cy="1196670"/>
          </a:xfrm>
        </p:spPr>
        <p:txBody>
          <a:bodyPr rtlCol="0" anchor="b">
            <a:normAutofit/>
          </a:bodyPr>
          <a:lstStyle>
            <a:lvl1pPr>
              <a:lnSpc>
                <a:spcPct val="100000"/>
              </a:lnSpc>
              <a:defRPr sz="1900" b="1" i="0" spc="300" baseline="0">
                <a:solidFill>
                  <a:schemeClr val="accent1"/>
                </a:solidFill>
                <a:latin typeface="+mn-lt"/>
              </a:defRPr>
            </a:lvl1pPr>
          </a:lstStyle>
          <a:p>
            <a:pPr rtl="0"/>
            <a:r>
              <a:rPr lang="nl-NL" noProof="0"/>
              <a:t>Klik om de titelstijl van het model te bewerken</a:t>
            </a:r>
          </a:p>
        </p:txBody>
      </p:sp>
      <p:sp>
        <p:nvSpPr>
          <p:cNvPr id="4" name="Tijdelijke aanduiding voor tekst 3"/>
          <p:cNvSpPr>
            <a:spLocks noGrp="1"/>
          </p:cNvSpPr>
          <p:nvPr>
            <p:ph type="body" sz="half" idx="2" hasCustomPrompt="1"/>
          </p:nvPr>
        </p:nvSpPr>
        <p:spPr>
          <a:xfrm>
            <a:off x="8337883" y="1741336"/>
            <a:ext cx="3092117"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Tekststijlen van het model bewerken</a:t>
            </a:r>
          </a:p>
        </p:txBody>
      </p:sp>
      <p:sp>
        <p:nvSpPr>
          <p:cNvPr id="5" name="Tijdelijke aanduiding voor datum 4"/>
          <p:cNvSpPr>
            <a:spLocks noGrp="1"/>
          </p:cNvSpPr>
          <p:nvPr>
            <p:ph type="dt" sz="half" idx="10"/>
          </p:nvPr>
        </p:nvSpPr>
        <p:spPr>
          <a:xfrm>
            <a:off x="765950" y="6375679"/>
            <a:ext cx="1232456" cy="348462"/>
          </a:xfrm>
        </p:spPr>
        <p:txBody>
          <a:bodyPr rtlCol="0"/>
          <a:lstStyle/>
          <a:p>
            <a:pPr rtl="0"/>
            <a:fld id="{F55A40BD-274F-45BF-BBB0-02DD83C64FA3}" type="datetime1">
              <a:rPr lang="nl-NL" noProof="0" smtClean="0"/>
              <a:t>21-3-2022</a:t>
            </a:fld>
            <a:endParaRPr lang="nl-NL" noProof="0"/>
          </a:p>
        </p:txBody>
      </p:sp>
      <p:sp>
        <p:nvSpPr>
          <p:cNvPr id="6" name="Tijdelijke aanduiding voor voettekst 5"/>
          <p:cNvSpPr>
            <a:spLocks noGrp="1"/>
          </p:cNvSpPr>
          <p:nvPr>
            <p:ph type="ftr" sz="quarter" idx="11"/>
          </p:nvPr>
        </p:nvSpPr>
        <p:spPr>
          <a:xfrm>
            <a:off x="2103621" y="6375679"/>
            <a:ext cx="3482178" cy="345796"/>
          </a:xfrm>
        </p:spPr>
        <p:txBody>
          <a:bodyPr rtlCol="0"/>
          <a:lstStyle/>
          <a:p>
            <a:pPr rtl="0"/>
            <a:endParaRPr lang="nl-NL" noProof="0"/>
          </a:p>
        </p:txBody>
      </p:sp>
      <p:sp>
        <p:nvSpPr>
          <p:cNvPr id="7" name="Tijdelijke aanduiding voor dianummer 6"/>
          <p:cNvSpPr>
            <a:spLocks noGrp="1"/>
          </p:cNvSpPr>
          <p:nvPr>
            <p:ph type="sldNum" sz="quarter" idx="12"/>
          </p:nvPr>
        </p:nvSpPr>
        <p:spPr>
          <a:xfrm>
            <a:off x="5687568" y="6375679"/>
            <a:ext cx="1234440" cy="345796"/>
          </a:xfrm>
        </p:spPr>
        <p:txBody>
          <a:bodyPr rtlCol="0"/>
          <a:lstStyle/>
          <a:p>
            <a:pPr rtl="0"/>
            <a:fld id="{71766878-3199-4EAB-94E7-2D6D11070E14}" type="slidenum">
              <a:rPr lang="nl-NL" noProof="0" smtClean="0"/>
              <a:t>‹nr.›</a:t>
            </a:fld>
            <a:endParaRPr lang="nl-NL"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pPr rtl="0"/>
            <a:r>
              <a:rPr lang="nl-NL" noProof="0"/>
              <a:t>Klik om de titelstijl van het model te bewerken</a:t>
            </a:r>
          </a:p>
        </p:txBody>
      </p:sp>
      <p:sp>
        <p:nvSpPr>
          <p:cNvPr id="3" name="Tijdelijke aanduiding voor tekst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fld id="{33598056-3207-43D1-A863-EEB98E22D9BF}" type="datetime1">
              <a:rPr lang="nl-NL" noProof="0" smtClean="0"/>
              <a:t>21-3-2022</a:t>
            </a:fld>
            <a:endParaRPr lang="nl-NL" noProof="0"/>
          </a:p>
        </p:txBody>
      </p:sp>
      <p:sp>
        <p:nvSpPr>
          <p:cNvPr id="5" name="Tijdelijke aanduiding voor voettekst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rtl="0"/>
            <a:endParaRPr lang="nl-NL" noProof="0"/>
          </a:p>
        </p:txBody>
      </p:sp>
      <p:sp>
        <p:nvSpPr>
          <p:cNvPr id="6" name="Tijdelijke aanduiding voor dianumm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71766878-3199-4EAB-94E7-2D6D11070E14}" type="slidenum">
              <a:rPr lang="nl-NL" noProof="0" smtClean="0"/>
              <a:pPr rtl="0"/>
              <a:t>‹nr.›</a:t>
            </a:fld>
            <a:endParaRPr lang="nl-NL" noProof="0"/>
          </a:p>
        </p:txBody>
      </p:sp>
      <p:sp>
        <p:nvSpPr>
          <p:cNvPr id="11" name="Vrije vorm 6" title="Rand schelpvorm links"/>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hthoek 11" title="rand rechterkant"/>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8" name="Rechthoek 37">
            <a:extLst>
              <a:ext uri="{FF2B5EF4-FFF2-40B4-BE49-F238E27FC236}">
                <a16:creationId xmlns:a16="http://schemas.microsoft.com/office/drawing/2014/main" id="{415DEDD7-7B31-4EF1-B7C7-5AEE3208C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a:p>
        </p:txBody>
      </p:sp>
      <p:sp>
        <p:nvSpPr>
          <p:cNvPr id="2" name="Titel 1">
            <a:extLst>
              <a:ext uri="{FF2B5EF4-FFF2-40B4-BE49-F238E27FC236}">
                <a16:creationId xmlns:a16="http://schemas.microsoft.com/office/drawing/2014/main" id="{79CDB82B-9AC0-402E-A811-491974D418AB}"/>
              </a:ext>
            </a:extLst>
          </p:cNvPr>
          <p:cNvSpPr>
            <a:spLocks noGrp="1"/>
          </p:cNvSpPr>
          <p:nvPr>
            <p:ph type="ctrTitle"/>
          </p:nvPr>
        </p:nvSpPr>
        <p:spPr>
          <a:xfrm>
            <a:off x="644849" y="954923"/>
            <a:ext cx="5875694" cy="4656552"/>
          </a:xfrm>
        </p:spPr>
        <p:txBody>
          <a:bodyPr rtlCol="0">
            <a:normAutofit/>
          </a:bodyPr>
          <a:lstStyle/>
          <a:p>
            <a:pPr rtl="0"/>
            <a:r>
              <a:rPr lang="nl-NL" sz="7800" dirty="0"/>
              <a:t>Dorpsraad Ysselsteyn</a:t>
            </a:r>
          </a:p>
        </p:txBody>
      </p:sp>
      <p:sp>
        <p:nvSpPr>
          <p:cNvPr id="3" name="Subtitel 2">
            <a:extLst>
              <a:ext uri="{FF2B5EF4-FFF2-40B4-BE49-F238E27FC236}">
                <a16:creationId xmlns:a16="http://schemas.microsoft.com/office/drawing/2014/main" id="{5ECB66A7-6ECC-411D-A565-9A33C392681B}"/>
              </a:ext>
            </a:extLst>
          </p:cNvPr>
          <p:cNvSpPr>
            <a:spLocks noGrp="1"/>
          </p:cNvSpPr>
          <p:nvPr>
            <p:ph type="subTitle" idx="1"/>
          </p:nvPr>
        </p:nvSpPr>
        <p:spPr bwMode="ltGray">
          <a:xfrm>
            <a:off x="643157" y="5611476"/>
            <a:ext cx="5877385" cy="802992"/>
          </a:xfrm>
        </p:spPr>
        <p:txBody>
          <a:bodyPr rtlCol="0">
            <a:normAutofit/>
          </a:bodyPr>
          <a:lstStyle/>
          <a:p>
            <a:pPr rtl="0"/>
            <a:r>
              <a:rPr lang="nl-NL" dirty="0">
                <a:solidFill>
                  <a:schemeClr val="tx2">
                    <a:lumMod val="90000"/>
                    <a:lumOff val="10000"/>
                  </a:schemeClr>
                </a:solidFill>
              </a:rPr>
              <a:t>23 maart 2022</a:t>
            </a:r>
          </a:p>
        </p:txBody>
      </p:sp>
      <p:sp>
        <p:nvSpPr>
          <p:cNvPr id="40" name="Vrije vorm 22">
            <a:extLst>
              <a:ext uri="{FF2B5EF4-FFF2-40B4-BE49-F238E27FC236}">
                <a16:creationId xmlns:a16="http://schemas.microsoft.com/office/drawing/2014/main" id="{80F81674-F7C3-4C78-B984-2851EFB60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flipH="1">
            <a:off x="6909478" y="0"/>
            <a:ext cx="5282519" cy="6858000"/>
          </a:xfrm>
          <a:custGeom>
            <a:avLst/>
            <a:gdLst>
              <a:gd name="connsiteX0" fmla="*/ 0 w 4992864"/>
              <a:gd name="connsiteY0" fmla="*/ 0 h 6858000"/>
              <a:gd name="connsiteX1" fmla="*/ 4813476 w 4992864"/>
              <a:gd name="connsiteY1" fmla="*/ 0 h 6858000"/>
              <a:gd name="connsiteX2" fmla="*/ 4818239 w 4992864"/>
              <a:gd name="connsiteY2" fmla="*/ 66675 h 6858000"/>
              <a:gd name="connsiteX3" fmla="*/ 4826176 w 4992864"/>
              <a:gd name="connsiteY3" fmla="*/ 122237 h 6858000"/>
              <a:gd name="connsiteX4" fmla="*/ 4835701 w 4992864"/>
              <a:gd name="connsiteY4" fmla="*/ 174625 h 6858000"/>
              <a:gd name="connsiteX5" fmla="*/ 4851576 w 4992864"/>
              <a:gd name="connsiteY5" fmla="*/ 217487 h 6858000"/>
              <a:gd name="connsiteX6" fmla="*/ 4867451 w 4992864"/>
              <a:gd name="connsiteY6" fmla="*/ 260350 h 6858000"/>
              <a:gd name="connsiteX7" fmla="*/ 4886501 w 4992864"/>
              <a:gd name="connsiteY7" fmla="*/ 296862 h 6858000"/>
              <a:gd name="connsiteX8" fmla="*/ 4905551 w 4992864"/>
              <a:gd name="connsiteY8" fmla="*/ 334962 h 6858000"/>
              <a:gd name="connsiteX9" fmla="*/ 4923014 w 4992864"/>
              <a:gd name="connsiteY9" fmla="*/ 369887 h 6858000"/>
              <a:gd name="connsiteX10" fmla="*/ 4940476 w 4992864"/>
              <a:gd name="connsiteY10" fmla="*/ 409575 h 6858000"/>
              <a:gd name="connsiteX11" fmla="*/ 4956351 w 4992864"/>
              <a:gd name="connsiteY11" fmla="*/ 450850 h 6858000"/>
              <a:gd name="connsiteX12" fmla="*/ 4970639 w 4992864"/>
              <a:gd name="connsiteY12" fmla="*/ 496887 h 6858000"/>
              <a:gd name="connsiteX13" fmla="*/ 4981751 w 4992864"/>
              <a:gd name="connsiteY13" fmla="*/ 546100 h 6858000"/>
              <a:gd name="connsiteX14" fmla="*/ 4989689 w 4992864"/>
              <a:gd name="connsiteY14" fmla="*/ 606425 h 6858000"/>
              <a:gd name="connsiteX15" fmla="*/ 4992864 w 4992864"/>
              <a:gd name="connsiteY15" fmla="*/ 673100 h 6858000"/>
              <a:gd name="connsiteX16" fmla="*/ 4989689 w 4992864"/>
              <a:gd name="connsiteY16" fmla="*/ 744537 h 6858000"/>
              <a:gd name="connsiteX17" fmla="*/ 4981751 w 4992864"/>
              <a:gd name="connsiteY17" fmla="*/ 801687 h 6858000"/>
              <a:gd name="connsiteX18" fmla="*/ 4970639 w 4992864"/>
              <a:gd name="connsiteY18" fmla="*/ 854075 h 6858000"/>
              <a:gd name="connsiteX19" fmla="*/ 4956351 w 4992864"/>
              <a:gd name="connsiteY19" fmla="*/ 901700 h 6858000"/>
              <a:gd name="connsiteX20" fmla="*/ 4940476 w 4992864"/>
              <a:gd name="connsiteY20" fmla="*/ 942975 h 6858000"/>
              <a:gd name="connsiteX21" fmla="*/ 4921426 w 4992864"/>
              <a:gd name="connsiteY21" fmla="*/ 981075 h 6858000"/>
              <a:gd name="connsiteX22" fmla="*/ 4902376 w 4992864"/>
              <a:gd name="connsiteY22" fmla="*/ 1017587 h 6858000"/>
              <a:gd name="connsiteX23" fmla="*/ 4883326 w 4992864"/>
              <a:gd name="connsiteY23" fmla="*/ 1055687 h 6858000"/>
              <a:gd name="connsiteX24" fmla="*/ 4865864 w 4992864"/>
              <a:gd name="connsiteY24" fmla="*/ 1095375 h 6858000"/>
              <a:gd name="connsiteX25" fmla="*/ 4848401 w 4992864"/>
              <a:gd name="connsiteY25" fmla="*/ 1136650 h 6858000"/>
              <a:gd name="connsiteX26" fmla="*/ 4834114 w 4992864"/>
              <a:gd name="connsiteY26" fmla="*/ 1182687 h 6858000"/>
              <a:gd name="connsiteX27" fmla="*/ 4824589 w 4992864"/>
              <a:gd name="connsiteY27" fmla="*/ 1235075 h 6858000"/>
              <a:gd name="connsiteX28" fmla="*/ 4815064 w 4992864"/>
              <a:gd name="connsiteY28" fmla="*/ 1295400 h 6858000"/>
              <a:gd name="connsiteX29" fmla="*/ 4813476 w 4992864"/>
              <a:gd name="connsiteY29" fmla="*/ 1363662 h 6858000"/>
              <a:gd name="connsiteX30" fmla="*/ 4815064 w 4992864"/>
              <a:gd name="connsiteY30" fmla="*/ 1431925 h 6858000"/>
              <a:gd name="connsiteX31" fmla="*/ 4824589 w 4992864"/>
              <a:gd name="connsiteY31" fmla="*/ 1492250 h 6858000"/>
              <a:gd name="connsiteX32" fmla="*/ 4834114 w 4992864"/>
              <a:gd name="connsiteY32" fmla="*/ 1544637 h 6858000"/>
              <a:gd name="connsiteX33" fmla="*/ 4848401 w 4992864"/>
              <a:gd name="connsiteY33" fmla="*/ 1589087 h 6858000"/>
              <a:gd name="connsiteX34" fmla="*/ 4865864 w 4992864"/>
              <a:gd name="connsiteY34" fmla="*/ 1631950 h 6858000"/>
              <a:gd name="connsiteX35" fmla="*/ 4883326 w 4992864"/>
              <a:gd name="connsiteY35" fmla="*/ 1671637 h 6858000"/>
              <a:gd name="connsiteX36" fmla="*/ 4902376 w 4992864"/>
              <a:gd name="connsiteY36" fmla="*/ 1708150 h 6858000"/>
              <a:gd name="connsiteX37" fmla="*/ 4921426 w 4992864"/>
              <a:gd name="connsiteY37" fmla="*/ 1743075 h 6858000"/>
              <a:gd name="connsiteX38" fmla="*/ 4940476 w 4992864"/>
              <a:gd name="connsiteY38" fmla="*/ 1782762 h 6858000"/>
              <a:gd name="connsiteX39" fmla="*/ 4956351 w 4992864"/>
              <a:gd name="connsiteY39" fmla="*/ 1824037 h 6858000"/>
              <a:gd name="connsiteX40" fmla="*/ 4970639 w 4992864"/>
              <a:gd name="connsiteY40" fmla="*/ 1870075 h 6858000"/>
              <a:gd name="connsiteX41" fmla="*/ 4981751 w 4992864"/>
              <a:gd name="connsiteY41" fmla="*/ 1922462 h 6858000"/>
              <a:gd name="connsiteX42" fmla="*/ 4989689 w 4992864"/>
              <a:gd name="connsiteY42" fmla="*/ 1982787 h 6858000"/>
              <a:gd name="connsiteX43" fmla="*/ 4992864 w 4992864"/>
              <a:gd name="connsiteY43" fmla="*/ 2051050 h 6858000"/>
              <a:gd name="connsiteX44" fmla="*/ 4989689 w 4992864"/>
              <a:gd name="connsiteY44" fmla="*/ 2119312 h 6858000"/>
              <a:gd name="connsiteX45" fmla="*/ 4981751 w 4992864"/>
              <a:gd name="connsiteY45" fmla="*/ 2179637 h 6858000"/>
              <a:gd name="connsiteX46" fmla="*/ 4970639 w 4992864"/>
              <a:gd name="connsiteY46" fmla="*/ 2232025 h 6858000"/>
              <a:gd name="connsiteX47" fmla="*/ 4956351 w 4992864"/>
              <a:gd name="connsiteY47" fmla="*/ 2278062 h 6858000"/>
              <a:gd name="connsiteX48" fmla="*/ 4940476 w 4992864"/>
              <a:gd name="connsiteY48" fmla="*/ 2319337 h 6858000"/>
              <a:gd name="connsiteX49" fmla="*/ 4921426 w 4992864"/>
              <a:gd name="connsiteY49" fmla="*/ 2359025 h 6858000"/>
              <a:gd name="connsiteX50" fmla="*/ 4902376 w 4992864"/>
              <a:gd name="connsiteY50" fmla="*/ 2395537 h 6858000"/>
              <a:gd name="connsiteX51" fmla="*/ 4883326 w 4992864"/>
              <a:gd name="connsiteY51" fmla="*/ 2433637 h 6858000"/>
              <a:gd name="connsiteX52" fmla="*/ 4865864 w 4992864"/>
              <a:gd name="connsiteY52" fmla="*/ 2471737 h 6858000"/>
              <a:gd name="connsiteX53" fmla="*/ 4848401 w 4992864"/>
              <a:gd name="connsiteY53" fmla="*/ 2513012 h 6858000"/>
              <a:gd name="connsiteX54" fmla="*/ 4834114 w 4992864"/>
              <a:gd name="connsiteY54" fmla="*/ 2560637 h 6858000"/>
              <a:gd name="connsiteX55" fmla="*/ 4824589 w 4992864"/>
              <a:gd name="connsiteY55" fmla="*/ 2613025 h 6858000"/>
              <a:gd name="connsiteX56" fmla="*/ 4815064 w 4992864"/>
              <a:gd name="connsiteY56" fmla="*/ 2671762 h 6858000"/>
              <a:gd name="connsiteX57" fmla="*/ 4813476 w 4992864"/>
              <a:gd name="connsiteY57" fmla="*/ 2741612 h 6858000"/>
              <a:gd name="connsiteX58" fmla="*/ 4815064 w 4992864"/>
              <a:gd name="connsiteY58" fmla="*/ 2809875 h 6858000"/>
              <a:gd name="connsiteX59" fmla="*/ 4824589 w 4992864"/>
              <a:gd name="connsiteY59" fmla="*/ 2868612 h 6858000"/>
              <a:gd name="connsiteX60" fmla="*/ 4834114 w 4992864"/>
              <a:gd name="connsiteY60" fmla="*/ 2922587 h 6858000"/>
              <a:gd name="connsiteX61" fmla="*/ 4848401 w 4992864"/>
              <a:gd name="connsiteY61" fmla="*/ 2967037 h 6858000"/>
              <a:gd name="connsiteX62" fmla="*/ 4865864 w 4992864"/>
              <a:gd name="connsiteY62" fmla="*/ 3009900 h 6858000"/>
              <a:gd name="connsiteX63" fmla="*/ 4883326 w 4992864"/>
              <a:gd name="connsiteY63" fmla="*/ 3046412 h 6858000"/>
              <a:gd name="connsiteX64" fmla="*/ 4902376 w 4992864"/>
              <a:gd name="connsiteY64" fmla="*/ 3084512 h 6858000"/>
              <a:gd name="connsiteX65" fmla="*/ 4921426 w 4992864"/>
              <a:gd name="connsiteY65" fmla="*/ 3121025 h 6858000"/>
              <a:gd name="connsiteX66" fmla="*/ 4940476 w 4992864"/>
              <a:gd name="connsiteY66" fmla="*/ 3160712 h 6858000"/>
              <a:gd name="connsiteX67" fmla="*/ 4956351 w 4992864"/>
              <a:gd name="connsiteY67" fmla="*/ 3201987 h 6858000"/>
              <a:gd name="connsiteX68" fmla="*/ 4970639 w 4992864"/>
              <a:gd name="connsiteY68" fmla="*/ 3248025 h 6858000"/>
              <a:gd name="connsiteX69" fmla="*/ 4981751 w 4992864"/>
              <a:gd name="connsiteY69" fmla="*/ 3300412 h 6858000"/>
              <a:gd name="connsiteX70" fmla="*/ 4989689 w 4992864"/>
              <a:gd name="connsiteY70" fmla="*/ 3360737 h 6858000"/>
              <a:gd name="connsiteX71" fmla="*/ 4992864 w 4992864"/>
              <a:gd name="connsiteY71" fmla="*/ 3427412 h 6858000"/>
              <a:gd name="connsiteX72" fmla="*/ 4989689 w 4992864"/>
              <a:gd name="connsiteY72" fmla="*/ 3497262 h 6858000"/>
              <a:gd name="connsiteX73" fmla="*/ 4981751 w 4992864"/>
              <a:gd name="connsiteY73" fmla="*/ 3557587 h 6858000"/>
              <a:gd name="connsiteX74" fmla="*/ 4970639 w 4992864"/>
              <a:gd name="connsiteY74" fmla="*/ 3609975 h 6858000"/>
              <a:gd name="connsiteX75" fmla="*/ 4956351 w 4992864"/>
              <a:gd name="connsiteY75" fmla="*/ 3656012 h 6858000"/>
              <a:gd name="connsiteX76" fmla="*/ 4940476 w 4992864"/>
              <a:gd name="connsiteY76" fmla="*/ 3697287 h 6858000"/>
              <a:gd name="connsiteX77" fmla="*/ 4921426 w 4992864"/>
              <a:gd name="connsiteY77" fmla="*/ 3736975 h 6858000"/>
              <a:gd name="connsiteX78" fmla="*/ 4883326 w 4992864"/>
              <a:gd name="connsiteY78" fmla="*/ 3811587 h 6858000"/>
              <a:gd name="connsiteX79" fmla="*/ 4865864 w 4992864"/>
              <a:gd name="connsiteY79" fmla="*/ 3848100 h 6858000"/>
              <a:gd name="connsiteX80" fmla="*/ 4848401 w 4992864"/>
              <a:gd name="connsiteY80" fmla="*/ 3890962 h 6858000"/>
              <a:gd name="connsiteX81" fmla="*/ 4834114 w 4992864"/>
              <a:gd name="connsiteY81" fmla="*/ 3935412 h 6858000"/>
              <a:gd name="connsiteX82" fmla="*/ 4824589 w 4992864"/>
              <a:gd name="connsiteY82" fmla="*/ 3987800 h 6858000"/>
              <a:gd name="connsiteX83" fmla="*/ 4815064 w 4992864"/>
              <a:gd name="connsiteY83" fmla="*/ 4048125 h 6858000"/>
              <a:gd name="connsiteX84" fmla="*/ 4813476 w 4992864"/>
              <a:gd name="connsiteY84" fmla="*/ 4116387 h 6858000"/>
              <a:gd name="connsiteX85" fmla="*/ 4815064 w 4992864"/>
              <a:gd name="connsiteY85" fmla="*/ 4186237 h 6858000"/>
              <a:gd name="connsiteX86" fmla="*/ 4824589 w 4992864"/>
              <a:gd name="connsiteY86" fmla="*/ 4244975 h 6858000"/>
              <a:gd name="connsiteX87" fmla="*/ 4834114 w 4992864"/>
              <a:gd name="connsiteY87" fmla="*/ 4297362 h 6858000"/>
              <a:gd name="connsiteX88" fmla="*/ 4848401 w 4992864"/>
              <a:gd name="connsiteY88" fmla="*/ 4343400 h 6858000"/>
              <a:gd name="connsiteX89" fmla="*/ 4865864 w 4992864"/>
              <a:gd name="connsiteY89" fmla="*/ 4386262 h 6858000"/>
              <a:gd name="connsiteX90" fmla="*/ 4883326 w 4992864"/>
              <a:gd name="connsiteY90" fmla="*/ 4424362 h 6858000"/>
              <a:gd name="connsiteX91" fmla="*/ 4921426 w 4992864"/>
              <a:gd name="connsiteY91" fmla="*/ 4498975 h 6858000"/>
              <a:gd name="connsiteX92" fmla="*/ 4940476 w 4992864"/>
              <a:gd name="connsiteY92" fmla="*/ 4537075 h 6858000"/>
              <a:gd name="connsiteX93" fmla="*/ 4956351 w 4992864"/>
              <a:gd name="connsiteY93" fmla="*/ 4579937 h 6858000"/>
              <a:gd name="connsiteX94" fmla="*/ 4970639 w 4992864"/>
              <a:gd name="connsiteY94" fmla="*/ 4625975 h 6858000"/>
              <a:gd name="connsiteX95" fmla="*/ 4981751 w 4992864"/>
              <a:gd name="connsiteY95" fmla="*/ 4678362 h 6858000"/>
              <a:gd name="connsiteX96" fmla="*/ 4989689 w 4992864"/>
              <a:gd name="connsiteY96" fmla="*/ 4738687 h 6858000"/>
              <a:gd name="connsiteX97" fmla="*/ 4992864 w 4992864"/>
              <a:gd name="connsiteY97" fmla="*/ 4806950 h 6858000"/>
              <a:gd name="connsiteX98" fmla="*/ 4989689 w 4992864"/>
              <a:gd name="connsiteY98" fmla="*/ 4875212 h 6858000"/>
              <a:gd name="connsiteX99" fmla="*/ 4981751 w 4992864"/>
              <a:gd name="connsiteY99" fmla="*/ 4935537 h 6858000"/>
              <a:gd name="connsiteX100" fmla="*/ 4970639 w 4992864"/>
              <a:gd name="connsiteY100" fmla="*/ 4987925 h 6858000"/>
              <a:gd name="connsiteX101" fmla="*/ 4956351 w 4992864"/>
              <a:gd name="connsiteY101" fmla="*/ 5033962 h 6858000"/>
              <a:gd name="connsiteX102" fmla="*/ 4940476 w 4992864"/>
              <a:gd name="connsiteY102" fmla="*/ 5075237 h 6858000"/>
              <a:gd name="connsiteX103" fmla="*/ 4921426 w 4992864"/>
              <a:gd name="connsiteY103" fmla="*/ 5114925 h 6858000"/>
              <a:gd name="connsiteX104" fmla="*/ 4902376 w 4992864"/>
              <a:gd name="connsiteY104" fmla="*/ 5149850 h 6858000"/>
              <a:gd name="connsiteX105" fmla="*/ 4883326 w 4992864"/>
              <a:gd name="connsiteY105" fmla="*/ 5186362 h 6858000"/>
              <a:gd name="connsiteX106" fmla="*/ 4865864 w 4992864"/>
              <a:gd name="connsiteY106" fmla="*/ 5226050 h 6858000"/>
              <a:gd name="connsiteX107" fmla="*/ 4848401 w 4992864"/>
              <a:gd name="connsiteY107" fmla="*/ 5268912 h 6858000"/>
              <a:gd name="connsiteX108" fmla="*/ 4834114 w 4992864"/>
              <a:gd name="connsiteY108" fmla="*/ 5313362 h 6858000"/>
              <a:gd name="connsiteX109" fmla="*/ 4824589 w 4992864"/>
              <a:gd name="connsiteY109" fmla="*/ 5365750 h 6858000"/>
              <a:gd name="connsiteX110" fmla="*/ 4815064 w 4992864"/>
              <a:gd name="connsiteY110" fmla="*/ 5426075 h 6858000"/>
              <a:gd name="connsiteX111" fmla="*/ 4813476 w 4992864"/>
              <a:gd name="connsiteY111" fmla="*/ 5494337 h 6858000"/>
              <a:gd name="connsiteX112" fmla="*/ 4815064 w 4992864"/>
              <a:gd name="connsiteY112" fmla="*/ 5562600 h 6858000"/>
              <a:gd name="connsiteX113" fmla="*/ 4824589 w 4992864"/>
              <a:gd name="connsiteY113" fmla="*/ 5622925 h 6858000"/>
              <a:gd name="connsiteX114" fmla="*/ 4834114 w 4992864"/>
              <a:gd name="connsiteY114" fmla="*/ 5675312 h 6858000"/>
              <a:gd name="connsiteX115" fmla="*/ 4848401 w 4992864"/>
              <a:gd name="connsiteY115" fmla="*/ 5721350 h 6858000"/>
              <a:gd name="connsiteX116" fmla="*/ 4865864 w 4992864"/>
              <a:gd name="connsiteY116" fmla="*/ 5762625 h 6858000"/>
              <a:gd name="connsiteX117" fmla="*/ 4883326 w 4992864"/>
              <a:gd name="connsiteY117" fmla="*/ 5802312 h 6858000"/>
              <a:gd name="connsiteX118" fmla="*/ 4902376 w 4992864"/>
              <a:gd name="connsiteY118" fmla="*/ 5840412 h 6858000"/>
              <a:gd name="connsiteX119" fmla="*/ 4921426 w 4992864"/>
              <a:gd name="connsiteY119" fmla="*/ 5876925 h 6858000"/>
              <a:gd name="connsiteX120" fmla="*/ 4940476 w 4992864"/>
              <a:gd name="connsiteY120" fmla="*/ 5915025 h 6858000"/>
              <a:gd name="connsiteX121" fmla="*/ 4956351 w 4992864"/>
              <a:gd name="connsiteY121" fmla="*/ 5956300 h 6858000"/>
              <a:gd name="connsiteX122" fmla="*/ 4970639 w 4992864"/>
              <a:gd name="connsiteY122" fmla="*/ 6003925 h 6858000"/>
              <a:gd name="connsiteX123" fmla="*/ 4981751 w 4992864"/>
              <a:gd name="connsiteY123" fmla="*/ 6056312 h 6858000"/>
              <a:gd name="connsiteX124" fmla="*/ 4989689 w 4992864"/>
              <a:gd name="connsiteY124" fmla="*/ 6113462 h 6858000"/>
              <a:gd name="connsiteX125" fmla="*/ 4992864 w 4992864"/>
              <a:gd name="connsiteY125" fmla="*/ 6183312 h 6858000"/>
              <a:gd name="connsiteX126" fmla="*/ 4989689 w 4992864"/>
              <a:gd name="connsiteY126" fmla="*/ 6251575 h 6858000"/>
              <a:gd name="connsiteX127" fmla="*/ 4981751 w 4992864"/>
              <a:gd name="connsiteY127" fmla="*/ 6311900 h 6858000"/>
              <a:gd name="connsiteX128" fmla="*/ 4970639 w 4992864"/>
              <a:gd name="connsiteY128" fmla="*/ 6361112 h 6858000"/>
              <a:gd name="connsiteX129" fmla="*/ 4956351 w 4992864"/>
              <a:gd name="connsiteY129" fmla="*/ 6407150 h 6858000"/>
              <a:gd name="connsiteX130" fmla="*/ 4940476 w 4992864"/>
              <a:gd name="connsiteY130" fmla="*/ 6448425 h 6858000"/>
              <a:gd name="connsiteX131" fmla="*/ 4923014 w 4992864"/>
              <a:gd name="connsiteY131" fmla="*/ 6488112 h 6858000"/>
              <a:gd name="connsiteX132" fmla="*/ 4905551 w 4992864"/>
              <a:gd name="connsiteY132" fmla="*/ 6523037 h 6858000"/>
              <a:gd name="connsiteX133" fmla="*/ 4886501 w 4992864"/>
              <a:gd name="connsiteY133" fmla="*/ 6561137 h 6858000"/>
              <a:gd name="connsiteX134" fmla="*/ 4867451 w 4992864"/>
              <a:gd name="connsiteY134" fmla="*/ 6597650 h 6858000"/>
              <a:gd name="connsiteX135" fmla="*/ 4851576 w 4992864"/>
              <a:gd name="connsiteY135" fmla="*/ 6640512 h 6858000"/>
              <a:gd name="connsiteX136" fmla="*/ 4835701 w 4992864"/>
              <a:gd name="connsiteY136" fmla="*/ 6683375 h 6858000"/>
              <a:gd name="connsiteX137" fmla="*/ 4826176 w 4992864"/>
              <a:gd name="connsiteY137" fmla="*/ 6735762 h 6858000"/>
              <a:gd name="connsiteX138" fmla="*/ 4818239 w 4992864"/>
              <a:gd name="connsiteY138" fmla="*/ 6791325 h 6858000"/>
              <a:gd name="connsiteX139" fmla="*/ 4813476 w 4992864"/>
              <a:gd name="connsiteY139" fmla="*/ 6858000 h 6858000"/>
              <a:gd name="connsiteX140" fmla="*/ 0 w 499286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992864" h="6858000">
                <a:moveTo>
                  <a:pt x="0" y="0"/>
                </a:moveTo>
                <a:lnTo>
                  <a:pt x="4813476" y="0"/>
                </a:lnTo>
                <a:lnTo>
                  <a:pt x="4818239" y="66675"/>
                </a:lnTo>
                <a:lnTo>
                  <a:pt x="4826176" y="122237"/>
                </a:lnTo>
                <a:lnTo>
                  <a:pt x="4835701" y="174625"/>
                </a:lnTo>
                <a:lnTo>
                  <a:pt x="4851576" y="217487"/>
                </a:lnTo>
                <a:lnTo>
                  <a:pt x="4867451" y="260350"/>
                </a:lnTo>
                <a:lnTo>
                  <a:pt x="4886501" y="296862"/>
                </a:lnTo>
                <a:lnTo>
                  <a:pt x="4905551" y="334962"/>
                </a:lnTo>
                <a:lnTo>
                  <a:pt x="4923014" y="369887"/>
                </a:lnTo>
                <a:lnTo>
                  <a:pt x="4940476" y="409575"/>
                </a:lnTo>
                <a:lnTo>
                  <a:pt x="4956351" y="450850"/>
                </a:lnTo>
                <a:lnTo>
                  <a:pt x="4970639" y="496887"/>
                </a:lnTo>
                <a:lnTo>
                  <a:pt x="4981751" y="546100"/>
                </a:lnTo>
                <a:lnTo>
                  <a:pt x="4989689" y="606425"/>
                </a:lnTo>
                <a:lnTo>
                  <a:pt x="4992864" y="673100"/>
                </a:lnTo>
                <a:lnTo>
                  <a:pt x="4989689" y="744537"/>
                </a:lnTo>
                <a:lnTo>
                  <a:pt x="4981751" y="801687"/>
                </a:lnTo>
                <a:lnTo>
                  <a:pt x="4970639" y="854075"/>
                </a:lnTo>
                <a:lnTo>
                  <a:pt x="4956351" y="901700"/>
                </a:lnTo>
                <a:lnTo>
                  <a:pt x="4940476" y="942975"/>
                </a:lnTo>
                <a:lnTo>
                  <a:pt x="4921426" y="981075"/>
                </a:lnTo>
                <a:lnTo>
                  <a:pt x="4902376" y="1017587"/>
                </a:lnTo>
                <a:lnTo>
                  <a:pt x="4883326" y="1055687"/>
                </a:lnTo>
                <a:lnTo>
                  <a:pt x="4865864" y="1095375"/>
                </a:lnTo>
                <a:lnTo>
                  <a:pt x="4848401" y="1136650"/>
                </a:lnTo>
                <a:lnTo>
                  <a:pt x="4834114" y="1182687"/>
                </a:lnTo>
                <a:lnTo>
                  <a:pt x="4824589" y="1235075"/>
                </a:lnTo>
                <a:lnTo>
                  <a:pt x="4815064" y="1295400"/>
                </a:lnTo>
                <a:lnTo>
                  <a:pt x="4813476" y="1363662"/>
                </a:lnTo>
                <a:lnTo>
                  <a:pt x="4815064" y="1431925"/>
                </a:lnTo>
                <a:lnTo>
                  <a:pt x="4824589" y="1492250"/>
                </a:lnTo>
                <a:lnTo>
                  <a:pt x="4834114" y="1544637"/>
                </a:lnTo>
                <a:lnTo>
                  <a:pt x="4848401" y="1589087"/>
                </a:lnTo>
                <a:lnTo>
                  <a:pt x="4865864" y="1631950"/>
                </a:lnTo>
                <a:lnTo>
                  <a:pt x="4883326" y="1671637"/>
                </a:lnTo>
                <a:lnTo>
                  <a:pt x="4902376" y="1708150"/>
                </a:lnTo>
                <a:lnTo>
                  <a:pt x="4921426" y="1743075"/>
                </a:lnTo>
                <a:lnTo>
                  <a:pt x="4940476" y="1782762"/>
                </a:lnTo>
                <a:lnTo>
                  <a:pt x="4956351" y="1824037"/>
                </a:lnTo>
                <a:lnTo>
                  <a:pt x="4970639" y="1870075"/>
                </a:lnTo>
                <a:lnTo>
                  <a:pt x="4981751" y="1922462"/>
                </a:lnTo>
                <a:lnTo>
                  <a:pt x="4989689" y="1982787"/>
                </a:lnTo>
                <a:lnTo>
                  <a:pt x="4992864" y="2051050"/>
                </a:lnTo>
                <a:lnTo>
                  <a:pt x="4989689" y="2119312"/>
                </a:lnTo>
                <a:lnTo>
                  <a:pt x="4981751" y="2179637"/>
                </a:lnTo>
                <a:lnTo>
                  <a:pt x="4970639" y="2232025"/>
                </a:lnTo>
                <a:lnTo>
                  <a:pt x="4956351" y="2278062"/>
                </a:lnTo>
                <a:lnTo>
                  <a:pt x="4940476" y="2319337"/>
                </a:lnTo>
                <a:lnTo>
                  <a:pt x="4921426" y="2359025"/>
                </a:lnTo>
                <a:lnTo>
                  <a:pt x="4902376" y="2395537"/>
                </a:lnTo>
                <a:lnTo>
                  <a:pt x="4883326" y="2433637"/>
                </a:lnTo>
                <a:lnTo>
                  <a:pt x="4865864" y="2471737"/>
                </a:lnTo>
                <a:lnTo>
                  <a:pt x="4848401" y="2513012"/>
                </a:lnTo>
                <a:lnTo>
                  <a:pt x="4834114" y="2560637"/>
                </a:lnTo>
                <a:lnTo>
                  <a:pt x="4824589" y="2613025"/>
                </a:lnTo>
                <a:lnTo>
                  <a:pt x="4815064" y="2671762"/>
                </a:lnTo>
                <a:lnTo>
                  <a:pt x="4813476" y="2741612"/>
                </a:lnTo>
                <a:lnTo>
                  <a:pt x="4815064" y="2809875"/>
                </a:lnTo>
                <a:lnTo>
                  <a:pt x="4824589" y="2868612"/>
                </a:lnTo>
                <a:lnTo>
                  <a:pt x="4834114" y="2922587"/>
                </a:lnTo>
                <a:lnTo>
                  <a:pt x="4848401" y="2967037"/>
                </a:lnTo>
                <a:lnTo>
                  <a:pt x="4865864" y="3009900"/>
                </a:lnTo>
                <a:lnTo>
                  <a:pt x="4883326" y="3046412"/>
                </a:lnTo>
                <a:lnTo>
                  <a:pt x="4902376" y="3084512"/>
                </a:lnTo>
                <a:lnTo>
                  <a:pt x="4921426" y="3121025"/>
                </a:lnTo>
                <a:lnTo>
                  <a:pt x="4940476" y="3160712"/>
                </a:lnTo>
                <a:lnTo>
                  <a:pt x="4956351" y="3201987"/>
                </a:lnTo>
                <a:lnTo>
                  <a:pt x="4970639" y="3248025"/>
                </a:lnTo>
                <a:lnTo>
                  <a:pt x="4981751" y="3300412"/>
                </a:lnTo>
                <a:lnTo>
                  <a:pt x="4989689" y="3360737"/>
                </a:lnTo>
                <a:lnTo>
                  <a:pt x="4992864" y="3427412"/>
                </a:lnTo>
                <a:lnTo>
                  <a:pt x="4989689" y="3497262"/>
                </a:lnTo>
                <a:lnTo>
                  <a:pt x="4981751" y="3557587"/>
                </a:lnTo>
                <a:lnTo>
                  <a:pt x="4970639" y="3609975"/>
                </a:lnTo>
                <a:lnTo>
                  <a:pt x="4956351" y="3656012"/>
                </a:lnTo>
                <a:lnTo>
                  <a:pt x="4940476" y="3697287"/>
                </a:lnTo>
                <a:lnTo>
                  <a:pt x="4921426" y="3736975"/>
                </a:lnTo>
                <a:lnTo>
                  <a:pt x="4883326" y="3811587"/>
                </a:lnTo>
                <a:lnTo>
                  <a:pt x="4865864" y="3848100"/>
                </a:lnTo>
                <a:lnTo>
                  <a:pt x="4848401" y="3890962"/>
                </a:lnTo>
                <a:lnTo>
                  <a:pt x="4834114" y="3935412"/>
                </a:lnTo>
                <a:lnTo>
                  <a:pt x="4824589" y="3987800"/>
                </a:lnTo>
                <a:lnTo>
                  <a:pt x="4815064" y="4048125"/>
                </a:lnTo>
                <a:lnTo>
                  <a:pt x="4813476" y="4116387"/>
                </a:lnTo>
                <a:lnTo>
                  <a:pt x="4815064" y="4186237"/>
                </a:lnTo>
                <a:lnTo>
                  <a:pt x="4824589" y="4244975"/>
                </a:lnTo>
                <a:lnTo>
                  <a:pt x="4834114" y="4297362"/>
                </a:lnTo>
                <a:lnTo>
                  <a:pt x="4848401" y="4343400"/>
                </a:lnTo>
                <a:lnTo>
                  <a:pt x="4865864" y="4386262"/>
                </a:lnTo>
                <a:lnTo>
                  <a:pt x="4883326" y="4424362"/>
                </a:lnTo>
                <a:lnTo>
                  <a:pt x="4921426" y="4498975"/>
                </a:lnTo>
                <a:lnTo>
                  <a:pt x="4940476" y="4537075"/>
                </a:lnTo>
                <a:lnTo>
                  <a:pt x="4956351" y="4579937"/>
                </a:lnTo>
                <a:lnTo>
                  <a:pt x="4970639" y="4625975"/>
                </a:lnTo>
                <a:lnTo>
                  <a:pt x="4981751" y="4678362"/>
                </a:lnTo>
                <a:lnTo>
                  <a:pt x="4989689" y="4738687"/>
                </a:lnTo>
                <a:lnTo>
                  <a:pt x="4992864" y="4806950"/>
                </a:lnTo>
                <a:lnTo>
                  <a:pt x="4989689" y="4875212"/>
                </a:lnTo>
                <a:lnTo>
                  <a:pt x="4981751" y="4935537"/>
                </a:lnTo>
                <a:lnTo>
                  <a:pt x="4970639" y="4987925"/>
                </a:lnTo>
                <a:lnTo>
                  <a:pt x="4956351" y="5033962"/>
                </a:lnTo>
                <a:lnTo>
                  <a:pt x="4940476" y="5075237"/>
                </a:lnTo>
                <a:lnTo>
                  <a:pt x="4921426" y="5114925"/>
                </a:lnTo>
                <a:lnTo>
                  <a:pt x="4902376" y="5149850"/>
                </a:lnTo>
                <a:lnTo>
                  <a:pt x="4883326" y="5186362"/>
                </a:lnTo>
                <a:lnTo>
                  <a:pt x="4865864" y="5226050"/>
                </a:lnTo>
                <a:lnTo>
                  <a:pt x="4848401" y="5268912"/>
                </a:lnTo>
                <a:lnTo>
                  <a:pt x="4834114" y="5313362"/>
                </a:lnTo>
                <a:lnTo>
                  <a:pt x="4824589" y="5365750"/>
                </a:lnTo>
                <a:lnTo>
                  <a:pt x="4815064" y="5426075"/>
                </a:lnTo>
                <a:lnTo>
                  <a:pt x="4813476" y="5494337"/>
                </a:lnTo>
                <a:lnTo>
                  <a:pt x="4815064" y="5562600"/>
                </a:lnTo>
                <a:lnTo>
                  <a:pt x="4824589" y="5622925"/>
                </a:lnTo>
                <a:lnTo>
                  <a:pt x="4834114" y="5675312"/>
                </a:lnTo>
                <a:lnTo>
                  <a:pt x="4848401" y="5721350"/>
                </a:lnTo>
                <a:lnTo>
                  <a:pt x="4865864" y="5762625"/>
                </a:lnTo>
                <a:lnTo>
                  <a:pt x="4883326" y="5802312"/>
                </a:lnTo>
                <a:lnTo>
                  <a:pt x="4902376" y="5840412"/>
                </a:lnTo>
                <a:lnTo>
                  <a:pt x="4921426" y="5876925"/>
                </a:lnTo>
                <a:lnTo>
                  <a:pt x="4940476" y="5915025"/>
                </a:lnTo>
                <a:lnTo>
                  <a:pt x="4956351" y="5956300"/>
                </a:lnTo>
                <a:lnTo>
                  <a:pt x="4970639" y="6003925"/>
                </a:lnTo>
                <a:lnTo>
                  <a:pt x="4981751" y="6056312"/>
                </a:lnTo>
                <a:lnTo>
                  <a:pt x="4989689" y="6113462"/>
                </a:lnTo>
                <a:lnTo>
                  <a:pt x="4992864" y="6183312"/>
                </a:lnTo>
                <a:lnTo>
                  <a:pt x="4989689" y="6251575"/>
                </a:lnTo>
                <a:lnTo>
                  <a:pt x="4981751" y="6311900"/>
                </a:lnTo>
                <a:lnTo>
                  <a:pt x="4970639" y="6361112"/>
                </a:lnTo>
                <a:lnTo>
                  <a:pt x="4956351" y="6407150"/>
                </a:lnTo>
                <a:lnTo>
                  <a:pt x="4940476" y="6448425"/>
                </a:lnTo>
                <a:lnTo>
                  <a:pt x="4923014" y="6488112"/>
                </a:lnTo>
                <a:lnTo>
                  <a:pt x="4905551" y="6523037"/>
                </a:lnTo>
                <a:lnTo>
                  <a:pt x="4886501" y="6561137"/>
                </a:lnTo>
                <a:lnTo>
                  <a:pt x="4867451" y="6597650"/>
                </a:lnTo>
                <a:lnTo>
                  <a:pt x="4851576" y="6640512"/>
                </a:lnTo>
                <a:lnTo>
                  <a:pt x="4835701" y="6683375"/>
                </a:lnTo>
                <a:lnTo>
                  <a:pt x="4826176" y="6735762"/>
                </a:lnTo>
                <a:lnTo>
                  <a:pt x="4818239" y="6791325"/>
                </a:lnTo>
                <a:lnTo>
                  <a:pt x="4813476" y="6858000"/>
                </a:lnTo>
                <a:lnTo>
                  <a:pt x="0" y="6858000"/>
                </a:lnTo>
                <a:close/>
              </a:path>
            </a:pathLst>
          </a:custGeom>
          <a:solidFill>
            <a:schemeClr val="bg1"/>
          </a:solidFill>
          <a:ln w="0">
            <a:noFill/>
            <a:prstDash val="solid"/>
            <a:round/>
            <a:headEnd/>
            <a:tailEnd/>
          </a:ln>
        </p:spPr>
      </p:sp>
    </p:spTree>
    <p:extLst>
      <p:ext uri="{BB962C8B-B14F-4D97-AF65-F5344CB8AC3E}">
        <p14:creationId xmlns:p14="http://schemas.microsoft.com/office/powerpoint/2010/main" val="392864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9C9537A-9D2A-4985-9C6C-09B5804BEBE9}"/>
              </a:ext>
            </a:extLst>
          </p:cNvPr>
          <p:cNvPicPr>
            <a:picLocks noChangeAspect="1"/>
          </p:cNvPicPr>
          <p:nvPr/>
        </p:nvPicPr>
        <p:blipFill>
          <a:blip r:embed="rId2"/>
          <a:stretch>
            <a:fillRect/>
          </a:stretch>
        </p:blipFill>
        <p:spPr>
          <a:xfrm>
            <a:off x="971808" y="4178659"/>
            <a:ext cx="6281684" cy="2264216"/>
          </a:xfrm>
          <a:prstGeom prst="rect">
            <a:avLst/>
          </a:prstGeom>
          <a:ln>
            <a:solidFill>
              <a:schemeClr val="accent1"/>
            </a:solidFill>
          </a:ln>
        </p:spPr>
      </p:pic>
      <p:pic>
        <p:nvPicPr>
          <p:cNvPr id="7" name="Afbeelding 6">
            <a:extLst>
              <a:ext uri="{FF2B5EF4-FFF2-40B4-BE49-F238E27FC236}">
                <a16:creationId xmlns:a16="http://schemas.microsoft.com/office/drawing/2014/main" id="{6B499B6F-CED9-4CB1-95D4-2A24FAC7266C}"/>
              </a:ext>
            </a:extLst>
          </p:cNvPr>
          <p:cNvPicPr>
            <a:picLocks noChangeAspect="1"/>
          </p:cNvPicPr>
          <p:nvPr/>
        </p:nvPicPr>
        <p:blipFill>
          <a:blip r:embed="rId3"/>
          <a:stretch>
            <a:fillRect/>
          </a:stretch>
        </p:blipFill>
        <p:spPr>
          <a:xfrm>
            <a:off x="971808" y="159962"/>
            <a:ext cx="5794076" cy="3858735"/>
          </a:xfrm>
          <a:prstGeom prst="rect">
            <a:avLst/>
          </a:prstGeom>
          <a:ln>
            <a:solidFill>
              <a:schemeClr val="accent1"/>
            </a:solidFill>
          </a:ln>
        </p:spPr>
      </p:pic>
      <p:pic>
        <p:nvPicPr>
          <p:cNvPr id="4" name="Afbeelding 3">
            <a:extLst>
              <a:ext uri="{FF2B5EF4-FFF2-40B4-BE49-F238E27FC236}">
                <a16:creationId xmlns:a16="http://schemas.microsoft.com/office/drawing/2014/main" id="{7329B650-64FA-4ED1-967D-A2B1365F854F}"/>
              </a:ext>
            </a:extLst>
          </p:cNvPr>
          <p:cNvPicPr>
            <a:picLocks noChangeAspect="1"/>
          </p:cNvPicPr>
          <p:nvPr/>
        </p:nvPicPr>
        <p:blipFill>
          <a:blip r:embed="rId4"/>
          <a:stretch>
            <a:fillRect/>
          </a:stretch>
        </p:blipFill>
        <p:spPr>
          <a:xfrm>
            <a:off x="7253492" y="0"/>
            <a:ext cx="4744312" cy="6858000"/>
          </a:xfrm>
          <a:prstGeom prst="rect">
            <a:avLst/>
          </a:prstGeom>
          <a:ln>
            <a:solidFill>
              <a:schemeClr val="accent1"/>
            </a:solidFill>
          </a:ln>
        </p:spPr>
      </p:pic>
    </p:spTree>
    <p:extLst>
      <p:ext uri="{BB962C8B-B14F-4D97-AF65-F5344CB8AC3E}">
        <p14:creationId xmlns:p14="http://schemas.microsoft.com/office/powerpoint/2010/main" val="594063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6412F160-9715-402E-94BA-13716A48DB99}"/>
              </a:ext>
            </a:extLst>
          </p:cNvPr>
          <p:cNvSpPr>
            <a:spLocks noGrp="1"/>
          </p:cNvSpPr>
          <p:nvPr>
            <p:ph idx="1"/>
          </p:nvPr>
        </p:nvSpPr>
        <p:spPr>
          <a:xfrm>
            <a:off x="1251678" y="1520261"/>
            <a:ext cx="10178322" cy="4392486"/>
          </a:xfrm>
        </p:spPr>
        <p:txBody>
          <a:bodyPr>
            <a:normAutofit fontScale="92500" lnSpcReduction="10000"/>
          </a:bodyPr>
          <a:lstStyle/>
          <a:p>
            <a:pPr marL="0" indent="0">
              <a:buNone/>
            </a:pPr>
            <a:r>
              <a:rPr lang="nl-NL" b="1" dirty="0"/>
              <a:t>Huidige statuten en huishoudelijk reglement vormen het uitgangspunt</a:t>
            </a:r>
          </a:p>
          <a:p>
            <a:pPr marL="0" indent="0">
              <a:buNone/>
            </a:pPr>
            <a:r>
              <a:rPr lang="nl-NL" dirty="0"/>
              <a:t>Alle leden van het Dorpsforum vormen samen de Stichting Dorpsraad Ysselsteyn. Zij zijn samen belast met het besturen van de stichting. Dit betekent dat het forum het beleid vaststelt.  Als er zich inhoudelijke dilemma’s voordoen dient het forum keuzes te maken over de te volgen koers. </a:t>
            </a:r>
          </a:p>
          <a:p>
            <a:pPr marL="0" indent="0">
              <a:buNone/>
            </a:pPr>
            <a:endParaRPr lang="nl-NL" dirty="0"/>
          </a:p>
          <a:p>
            <a:pPr marL="0" indent="0">
              <a:buNone/>
            </a:pPr>
            <a:r>
              <a:rPr lang="nl-NL" dirty="0"/>
              <a:t>Het Dagelijks Bestuur (nu: DR genoemd) vertegenwoordigt de stichting, maar volgt het beleid/keuzes die het forum maakt. </a:t>
            </a:r>
          </a:p>
          <a:p>
            <a:endParaRPr lang="nl-NL" dirty="0"/>
          </a:p>
          <a:p>
            <a:pPr marL="0" indent="0">
              <a:buNone/>
            </a:pPr>
            <a:r>
              <a:rPr lang="nl-NL" dirty="0"/>
              <a:t>Het doel van de stichting en de taakverdeling zijn vastgelegd in de statuten en het huishoudelijk reglement. De inhoudelijke doelstellingen (onderwerpen en ontwikkelrichting) van de stichting zijn vastgelegd in het DOP. Dat bepaalt waar het dagelijks bestuur zich mee bezig houdt. Zaken die daarin niet zijn voorzien, waarin (principiële) standpunten ingenomen moeten worden, dienen eerst door het forum behandeld te worden.</a:t>
            </a:r>
          </a:p>
          <a:p>
            <a:pPr marL="457200" indent="-457200">
              <a:buFont typeface="+mj-lt"/>
              <a:buAutoNum type="alphaLcParenR"/>
            </a:pPr>
            <a:endParaRPr lang="nl-NL" dirty="0"/>
          </a:p>
          <a:p>
            <a:endParaRPr lang="nl-NL" dirty="0"/>
          </a:p>
        </p:txBody>
      </p:sp>
      <p:sp>
        <p:nvSpPr>
          <p:cNvPr id="6" name="Titel 3">
            <a:extLst>
              <a:ext uri="{FF2B5EF4-FFF2-40B4-BE49-F238E27FC236}">
                <a16:creationId xmlns:a16="http://schemas.microsoft.com/office/drawing/2014/main" id="{F14AD203-9E27-4049-AEDD-47D18E3A6361}"/>
              </a:ext>
            </a:extLst>
          </p:cNvPr>
          <p:cNvSpPr>
            <a:spLocks noGrp="1"/>
          </p:cNvSpPr>
          <p:nvPr>
            <p:ph type="title"/>
          </p:nvPr>
        </p:nvSpPr>
        <p:spPr>
          <a:xfrm>
            <a:off x="1251678" y="382385"/>
            <a:ext cx="10178322" cy="1492132"/>
          </a:xfrm>
        </p:spPr>
        <p:txBody>
          <a:bodyPr/>
          <a:lstStyle/>
          <a:p>
            <a:r>
              <a:rPr lang="nl-NL" dirty="0"/>
              <a:t>Beleid en koers.</a:t>
            </a:r>
          </a:p>
        </p:txBody>
      </p:sp>
    </p:spTree>
    <p:extLst>
      <p:ext uri="{BB962C8B-B14F-4D97-AF65-F5344CB8AC3E}">
        <p14:creationId xmlns:p14="http://schemas.microsoft.com/office/powerpoint/2010/main" val="1612208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6412F160-9715-402E-94BA-13716A48DB99}"/>
              </a:ext>
            </a:extLst>
          </p:cNvPr>
          <p:cNvSpPr>
            <a:spLocks noGrp="1"/>
          </p:cNvSpPr>
          <p:nvPr>
            <p:ph idx="1"/>
          </p:nvPr>
        </p:nvSpPr>
        <p:spPr>
          <a:xfrm>
            <a:off x="1251678" y="2286001"/>
            <a:ext cx="10178322" cy="3626745"/>
          </a:xfrm>
        </p:spPr>
        <p:txBody>
          <a:bodyPr>
            <a:normAutofit fontScale="92500" lnSpcReduction="20000"/>
          </a:bodyPr>
          <a:lstStyle/>
          <a:p>
            <a:r>
              <a:rPr lang="nl-NL" dirty="0"/>
              <a:t>De rol van het dagelijks bestuur is zorgen dat er uitvoering wordt gegeven aan het DOP en andere door het forum gemaakte (</a:t>
            </a:r>
            <a:r>
              <a:rPr lang="nl-NL" dirty="0" err="1"/>
              <a:t>beleids</a:t>
            </a:r>
            <a:r>
              <a:rPr lang="nl-NL" dirty="0"/>
              <a:t>)keuzes die de leefbaarheid van Ysselsteyn en het welzijn van de dorpsbewoners bevorderen. </a:t>
            </a:r>
          </a:p>
          <a:p>
            <a:r>
              <a:rPr lang="nl-NL" dirty="0"/>
              <a:t>De dagelijks bestuur vertegenwoordigt en draagt uit wat in het forum besloten is, neemt geen eigen afwijkende speerpunten of standpunten in, en kan zich laten ondersteunen door werkgroepen. </a:t>
            </a:r>
          </a:p>
          <a:p>
            <a:pPr marL="0" indent="0">
              <a:buNone/>
            </a:pPr>
            <a:r>
              <a:rPr lang="nl-NL" dirty="0"/>
              <a:t>Als er onderwerpen (bijvoorbeeld vanuit ontwikkelingen in de gemeente/provincie) vragen om invulling vanuit het dorp zal het dagelijks bestuur dit bij het forum aandragen als een (extra/tijdelijk) speerpunt. In het forum zal dan besproken worden of het dagelijks bestuur hiermee zelf aan de slag gaat of dat een andere werkwijze wordt ingezet (plenaire sessie forum, werkgroepen, o.i.d.).</a:t>
            </a:r>
          </a:p>
          <a:p>
            <a:pPr marL="0" indent="0">
              <a:buNone/>
            </a:pPr>
            <a:r>
              <a:rPr lang="nl-NL" dirty="0"/>
              <a:t>Als de dorpsraad uitgenodigd wordt voor een initiatief zal dit aan het forum kenbaar gemaakt gaan worden (</a:t>
            </a:r>
            <a:r>
              <a:rPr lang="nl-NL" dirty="0" err="1"/>
              <a:t>dmv</a:t>
            </a:r>
            <a:r>
              <a:rPr lang="nl-NL" dirty="0"/>
              <a:t> website en </a:t>
            </a:r>
            <a:r>
              <a:rPr lang="nl-NL" dirty="0" err="1"/>
              <a:t>attendering</a:t>
            </a:r>
            <a:r>
              <a:rPr lang="nl-NL" dirty="0"/>
              <a:t>), zodat het dagelijks bestuur niet namens de Stichting tot standpunten wordt geforceerd.</a:t>
            </a:r>
          </a:p>
        </p:txBody>
      </p:sp>
      <p:sp>
        <p:nvSpPr>
          <p:cNvPr id="6" name="Titel 3">
            <a:extLst>
              <a:ext uri="{FF2B5EF4-FFF2-40B4-BE49-F238E27FC236}">
                <a16:creationId xmlns:a16="http://schemas.microsoft.com/office/drawing/2014/main" id="{F14AD203-9E27-4049-AEDD-47D18E3A6361}"/>
              </a:ext>
            </a:extLst>
          </p:cNvPr>
          <p:cNvSpPr>
            <a:spLocks noGrp="1"/>
          </p:cNvSpPr>
          <p:nvPr>
            <p:ph type="title"/>
          </p:nvPr>
        </p:nvSpPr>
        <p:spPr>
          <a:xfrm>
            <a:off x="1251678" y="382385"/>
            <a:ext cx="10178322" cy="1492132"/>
          </a:xfrm>
        </p:spPr>
        <p:txBody>
          <a:bodyPr/>
          <a:lstStyle/>
          <a:p>
            <a:r>
              <a:rPr lang="nl-NL" dirty="0"/>
              <a:t>Rol dagelijks bestuur.</a:t>
            </a:r>
          </a:p>
        </p:txBody>
      </p:sp>
    </p:spTree>
    <p:extLst>
      <p:ext uri="{BB962C8B-B14F-4D97-AF65-F5344CB8AC3E}">
        <p14:creationId xmlns:p14="http://schemas.microsoft.com/office/powerpoint/2010/main" val="4054181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82038C-B18D-4E3A-B37F-2EABF7F453B3}"/>
              </a:ext>
            </a:extLst>
          </p:cNvPr>
          <p:cNvSpPr>
            <a:spLocks noGrp="1"/>
          </p:cNvSpPr>
          <p:nvPr>
            <p:ph type="title"/>
          </p:nvPr>
        </p:nvSpPr>
        <p:spPr/>
        <p:txBody>
          <a:bodyPr>
            <a:normAutofit/>
          </a:bodyPr>
          <a:lstStyle/>
          <a:p>
            <a:r>
              <a:rPr lang="nl-NL" dirty="0"/>
              <a:t>Heldere uitleg wat we doen.</a:t>
            </a:r>
          </a:p>
        </p:txBody>
      </p:sp>
      <p:sp>
        <p:nvSpPr>
          <p:cNvPr id="4" name="Tijdelijke aanduiding voor inhoud 3">
            <a:extLst>
              <a:ext uri="{FF2B5EF4-FFF2-40B4-BE49-F238E27FC236}">
                <a16:creationId xmlns:a16="http://schemas.microsoft.com/office/drawing/2014/main" id="{81B97D51-46E0-4520-A7E4-8440E56F0708}"/>
              </a:ext>
            </a:extLst>
          </p:cNvPr>
          <p:cNvSpPr>
            <a:spLocks noGrp="1"/>
          </p:cNvSpPr>
          <p:nvPr>
            <p:ph idx="1"/>
          </p:nvPr>
        </p:nvSpPr>
        <p:spPr>
          <a:xfrm>
            <a:off x="765051" y="920376"/>
            <a:ext cx="6158418" cy="5603839"/>
          </a:xfrm>
        </p:spPr>
        <p:txBody>
          <a:bodyPr>
            <a:normAutofit fontScale="40000" lnSpcReduction="20000"/>
          </a:bodyPr>
          <a:lstStyle/>
          <a:p>
            <a:pPr marL="0" indent="0">
              <a:buNone/>
            </a:pPr>
            <a:r>
              <a:rPr lang="nl-NL" dirty="0"/>
              <a:t>Het Dorpsforum is de plek waar we als dorp bepalen wat we belangrijk vinden om de leefbaarheid van Ysselsteyn en het welzijn van de dorpsbewoners te bevorderen. </a:t>
            </a:r>
          </a:p>
          <a:p>
            <a:pPr marL="0" indent="0">
              <a:buNone/>
            </a:pPr>
            <a:endParaRPr lang="nl-NL" dirty="0"/>
          </a:p>
          <a:p>
            <a:pPr marL="0" indent="0">
              <a:buNone/>
            </a:pPr>
            <a:r>
              <a:rPr lang="nl-NL" dirty="0"/>
              <a:t>De leden:</a:t>
            </a:r>
          </a:p>
          <a:p>
            <a:r>
              <a:rPr lang="nl-NL" dirty="0"/>
              <a:t>Komen meerdere keren per jaar in vergadering bijeen voor inhoudelijke meningsvorming en besluitvorming. </a:t>
            </a:r>
          </a:p>
          <a:p>
            <a:r>
              <a:rPr lang="nl-NL" dirty="0"/>
              <a:t>Bepalen samen wat belangrijk is voor de leefbaarheid van Ysselsteyn en het welzijn van de dorpsbewoners.</a:t>
            </a:r>
          </a:p>
          <a:p>
            <a:pPr marL="0" indent="0">
              <a:buNone/>
            </a:pPr>
            <a:endParaRPr lang="nl-NL" dirty="0"/>
          </a:p>
          <a:p>
            <a:pPr marL="0" indent="0">
              <a:buNone/>
            </a:pPr>
            <a:r>
              <a:rPr lang="nl-NL" dirty="0"/>
              <a:t>De werkgroepen:</a:t>
            </a:r>
          </a:p>
          <a:p>
            <a:r>
              <a:rPr lang="nl-NL" dirty="0"/>
              <a:t>Geven uitvoering aan de speerpunten en thema’s die door het forum als belangrijk zijn benoemd.</a:t>
            </a:r>
          </a:p>
          <a:p>
            <a:endParaRPr lang="nl-NL" dirty="0"/>
          </a:p>
          <a:p>
            <a:pPr marL="0" indent="0">
              <a:buNone/>
            </a:pPr>
            <a:r>
              <a:rPr lang="nl-NL" dirty="0"/>
              <a:t>Het presidium:</a:t>
            </a:r>
          </a:p>
          <a:p>
            <a:r>
              <a:rPr lang="nl-NL" dirty="0"/>
              <a:t>Bereidt de forumvergaderingen voor en zorgt voor een goed verloop ervan.</a:t>
            </a:r>
          </a:p>
          <a:p>
            <a:r>
              <a:rPr lang="nl-NL" dirty="0"/>
              <a:t>Verzorgt het contact met de forumleden.</a:t>
            </a:r>
          </a:p>
          <a:p>
            <a:pPr marL="0" indent="0">
              <a:buNone/>
            </a:pPr>
            <a:endParaRPr lang="nl-NL" dirty="0"/>
          </a:p>
          <a:p>
            <a:pPr marL="0" indent="0">
              <a:buNone/>
            </a:pPr>
            <a:r>
              <a:rPr lang="nl-NL" dirty="0"/>
              <a:t>Het dagelijks bestuur:</a:t>
            </a:r>
          </a:p>
          <a:p>
            <a:r>
              <a:rPr lang="nl-NL" dirty="0"/>
              <a:t>Ondersteunt, faciliteert en jaagt initiatieven/werkgroepen aan die uit de keuzes van het forum volgen.</a:t>
            </a:r>
          </a:p>
          <a:p>
            <a:r>
              <a:rPr lang="nl-NL" dirty="0"/>
              <a:t>Vertegenwoordigt de stichting; in het dorp (ceremonieel) en naar stakeholders. </a:t>
            </a:r>
          </a:p>
          <a:p>
            <a:r>
              <a:rPr lang="nl-NL" dirty="0"/>
              <a:t>Handelt en communiceert in lijn met de keuzes die in het forum gemaakt worden. </a:t>
            </a:r>
          </a:p>
        </p:txBody>
      </p:sp>
      <p:sp>
        <p:nvSpPr>
          <p:cNvPr id="5" name="Tijdelijke aanduiding voor tekst 4">
            <a:extLst>
              <a:ext uri="{FF2B5EF4-FFF2-40B4-BE49-F238E27FC236}">
                <a16:creationId xmlns:a16="http://schemas.microsoft.com/office/drawing/2014/main" id="{61968F14-E525-4D5A-BBCF-E13F02BA6ACB}"/>
              </a:ext>
            </a:extLst>
          </p:cNvPr>
          <p:cNvSpPr>
            <a:spLocks noGrp="1"/>
          </p:cNvSpPr>
          <p:nvPr>
            <p:ph type="body" sz="half" idx="2"/>
          </p:nvPr>
        </p:nvSpPr>
        <p:spPr/>
        <p:txBody>
          <a:bodyPr/>
          <a:lstStyle/>
          <a:p>
            <a:r>
              <a:rPr lang="nl-NL" i="1" dirty="0"/>
              <a:t>Een basisstatement helpt om consistent eenzelfde verhaal te vertellen. </a:t>
            </a:r>
          </a:p>
        </p:txBody>
      </p:sp>
    </p:spTree>
    <p:extLst>
      <p:ext uri="{BB962C8B-B14F-4D97-AF65-F5344CB8AC3E}">
        <p14:creationId xmlns:p14="http://schemas.microsoft.com/office/powerpoint/2010/main" val="346678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6412F160-9715-402E-94BA-13716A48DB99}"/>
              </a:ext>
            </a:extLst>
          </p:cNvPr>
          <p:cNvSpPr>
            <a:spLocks noGrp="1"/>
          </p:cNvSpPr>
          <p:nvPr>
            <p:ph idx="1"/>
          </p:nvPr>
        </p:nvSpPr>
        <p:spPr>
          <a:xfrm>
            <a:off x="1251678" y="2286001"/>
            <a:ext cx="10178322" cy="3626745"/>
          </a:xfrm>
        </p:spPr>
        <p:txBody>
          <a:bodyPr/>
          <a:lstStyle/>
          <a:p>
            <a:r>
              <a:rPr lang="nl-NL" dirty="0"/>
              <a:t>Het dagelijks bestuur en Presidium nemen geen inhoudelijke standpunten in zonder hierover afgestemd te hebben met het forum. Uitzondering zou kunnen zijn wanneer aan DB mandaat verleend wordt om in onvoorziene zaken te beslissen.</a:t>
            </a:r>
          </a:p>
          <a:p>
            <a:r>
              <a:rPr lang="nl-NL" dirty="0"/>
              <a:t>Het dagelijks bestuur handelt niet tegenstrijdig met de besluiten in het forum.</a:t>
            </a:r>
          </a:p>
          <a:p>
            <a:r>
              <a:rPr lang="nl-NL" dirty="0"/>
              <a:t>Standpunten innemen in disputen/tegengestelde belangen tussen dorpsbewoners (dat is immers een bestaand besluit van het forum.</a:t>
            </a:r>
          </a:p>
          <a:p>
            <a:r>
              <a:rPr lang="nl-NL" dirty="0"/>
              <a:t>Werkgroepen presenteren zich niet als ‘vertegenwoordiging van de opvatting in Ysselsteyn’ zonder dat deze in het forum behandeld is.</a:t>
            </a:r>
          </a:p>
        </p:txBody>
      </p:sp>
      <p:sp>
        <p:nvSpPr>
          <p:cNvPr id="6" name="Titel 3">
            <a:extLst>
              <a:ext uri="{FF2B5EF4-FFF2-40B4-BE49-F238E27FC236}">
                <a16:creationId xmlns:a16="http://schemas.microsoft.com/office/drawing/2014/main" id="{F14AD203-9E27-4049-AEDD-47D18E3A6361}"/>
              </a:ext>
            </a:extLst>
          </p:cNvPr>
          <p:cNvSpPr>
            <a:spLocks noGrp="1"/>
          </p:cNvSpPr>
          <p:nvPr>
            <p:ph type="title"/>
          </p:nvPr>
        </p:nvSpPr>
        <p:spPr>
          <a:xfrm>
            <a:off x="1251678" y="382385"/>
            <a:ext cx="10178322" cy="1492132"/>
          </a:xfrm>
        </p:spPr>
        <p:txBody>
          <a:bodyPr/>
          <a:lstStyle/>
          <a:p>
            <a:r>
              <a:rPr lang="nl-NL" dirty="0"/>
              <a:t>Dit doen we niet.</a:t>
            </a:r>
          </a:p>
        </p:txBody>
      </p:sp>
    </p:spTree>
    <p:extLst>
      <p:ext uri="{BB962C8B-B14F-4D97-AF65-F5344CB8AC3E}">
        <p14:creationId xmlns:p14="http://schemas.microsoft.com/office/powerpoint/2010/main" val="3683191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6412F160-9715-402E-94BA-13716A48DB99}"/>
              </a:ext>
            </a:extLst>
          </p:cNvPr>
          <p:cNvSpPr>
            <a:spLocks noGrp="1"/>
          </p:cNvSpPr>
          <p:nvPr>
            <p:ph idx="1"/>
          </p:nvPr>
        </p:nvSpPr>
        <p:spPr>
          <a:xfrm>
            <a:off x="1251678" y="2286001"/>
            <a:ext cx="10178322" cy="3626745"/>
          </a:xfrm>
        </p:spPr>
        <p:txBody>
          <a:bodyPr/>
          <a:lstStyle/>
          <a:p>
            <a:r>
              <a:rPr lang="nl-NL" dirty="0"/>
              <a:t>De stichting (wij allemaal samen) draagt de verantwoordelijkheid voor de financiële verplichtingen (YNB,  Dorpsondersteuner,  </a:t>
            </a:r>
            <a:r>
              <a:rPr lang="nl-NL" dirty="0" err="1"/>
              <a:t>Wensbus</a:t>
            </a:r>
            <a:r>
              <a:rPr lang="nl-NL" dirty="0"/>
              <a:t>). Gebleken is dat de oprichting van een separate coöperatie (te) weinig voordelen oplevert. </a:t>
            </a:r>
            <a:r>
              <a:rPr lang="nl-NL" b="1" dirty="0"/>
              <a:t>Hoe willen we de financiële verantwoordelijkheden van deze onderwerpen organiseren? Doel is om hier meer grip op te houden; per commissie organiseren of centraal?</a:t>
            </a:r>
          </a:p>
          <a:p>
            <a:r>
              <a:rPr lang="nl-NL" b="1" dirty="0"/>
              <a:t>Hoe kunnen we sneller tot meningsvorming komen in het forum?</a:t>
            </a:r>
            <a:r>
              <a:rPr lang="nl-NL" dirty="0"/>
              <a:t> De frequentie/snelheid ligt nu te laag. </a:t>
            </a:r>
          </a:p>
          <a:p>
            <a:r>
              <a:rPr lang="nl-NL" b="1" dirty="0"/>
              <a:t>Kunnen we tot een werkgroep communicatie komen die de communicatie/afstemming met het forum/dorp verzorgt?</a:t>
            </a:r>
          </a:p>
          <a:p>
            <a:endParaRPr lang="nl-NL" b="1" dirty="0"/>
          </a:p>
          <a:p>
            <a:endParaRPr lang="nl-NL" b="1" dirty="0"/>
          </a:p>
          <a:p>
            <a:endParaRPr lang="nl-NL" dirty="0"/>
          </a:p>
          <a:p>
            <a:endParaRPr lang="nl-NL" b="1" dirty="0"/>
          </a:p>
          <a:p>
            <a:endParaRPr lang="nl-NL" b="1" dirty="0"/>
          </a:p>
          <a:p>
            <a:endParaRPr lang="nl-NL" dirty="0"/>
          </a:p>
        </p:txBody>
      </p:sp>
      <p:sp>
        <p:nvSpPr>
          <p:cNvPr id="6" name="Titel 3">
            <a:extLst>
              <a:ext uri="{FF2B5EF4-FFF2-40B4-BE49-F238E27FC236}">
                <a16:creationId xmlns:a16="http://schemas.microsoft.com/office/drawing/2014/main" id="{F14AD203-9E27-4049-AEDD-47D18E3A6361}"/>
              </a:ext>
            </a:extLst>
          </p:cNvPr>
          <p:cNvSpPr>
            <a:spLocks noGrp="1"/>
          </p:cNvSpPr>
          <p:nvPr>
            <p:ph type="title"/>
          </p:nvPr>
        </p:nvSpPr>
        <p:spPr>
          <a:xfrm>
            <a:off x="1251678" y="382385"/>
            <a:ext cx="10178322" cy="1492132"/>
          </a:xfrm>
        </p:spPr>
        <p:txBody>
          <a:bodyPr/>
          <a:lstStyle/>
          <a:p>
            <a:r>
              <a:rPr lang="nl-NL" dirty="0"/>
              <a:t>Openstaande vraagstukken</a:t>
            </a:r>
          </a:p>
        </p:txBody>
      </p:sp>
    </p:spTree>
    <p:extLst>
      <p:ext uri="{BB962C8B-B14F-4D97-AF65-F5344CB8AC3E}">
        <p14:creationId xmlns:p14="http://schemas.microsoft.com/office/powerpoint/2010/main" val="275526407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C64FCEF-5D02-4451-89DD-C5055544A8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ED409D-D761-44D8-8125-D888C04D1BDB}">
  <ds:schemaRefs>
    <ds:schemaRef ds:uri="http://schemas.microsoft.com/sharepoint/v3/contenttype/forms"/>
  </ds:schemaRefs>
</ds:datastoreItem>
</file>

<file path=customXml/itemProps3.xml><?xml version="1.0" encoding="utf-8"?>
<ds:datastoreItem xmlns:ds="http://schemas.openxmlformats.org/officeDocument/2006/customXml" ds:itemID="{903B9E78-595F-41AA-B8FF-1657B24A64F3}">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otalTime>0</TotalTime>
  <Words>718</Words>
  <Application>Microsoft Office PowerPoint</Application>
  <PresentationFormat>Breedbeeld</PresentationFormat>
  <Paragraphs>47</Paragraphs>
  <Slides>7</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Gill Sans MT</vt:lpstr>
      <vt:lpstr>Impact</vt:lpstr>
      <vt:lpstr>Badge</vt:lpstr>
      <vt:lpstr>Dorpsraad Ysselsteyn</vt:lpstr>
      <vt:lpstr>PowerPoint-presentatie</vt:lpstr>
      <vt:lpstr>Beleid en koers.</vt:lpstr>
      <vt:lpstr>Rol dagelijks bestuur.</vt:lpstr>
      <vt:lpstr>Heldere uitleg wat we doen.</vt:lpstr>
      <vt:lpstr>Dit doen we niet.</vt:lpstr>
      <vt:lpstr>Openstaande vraagstukken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2020-03-01T17:46:50Z</dcterms:created>
  <dcterms:modified xsi:type="dcterms:W3CDTF">2022-03-21T18:01:05Z</dcterms:modified>
</cp:coreProperties>
</file>