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5" r:id="rId2"/>
    <p:sldMasterId id="2147483977" r:id="rId3"/>
    <p:sldMasterId id="2147483990" r:id="rId4"/>
    <p:sldMasterId id="2147484002" r:id="rId5"/>
    <p:sldMasterId id="2147484043" r:id="rId6"/>
    <p:sldMasterId id="2147484055" r:id="rId7"/>
    <p:sldMasterId id="2147484072" r:id="rId8"/>
  </p:sldMasterIdLst>
  <p:notesMasterIdLst>
    <p:notesMasterId r:id="rId55"/>
  </p:notesMasterIdLst>
  <p:sldIdLst>
    <p:sldId id="262" r:id="rId9"/>
    <p:sldId id="274" r:id="rId10"/>
    <p:sldId id="290" r:id="rId11"/>
    <p:sldId id="342" r:id="rId12"/>
    <p:sldId id="260" r:id="rId13"/>
    <p:sldId id="291" r:id="rId14"/>
    <p:sldId id="292" r:id="rId15"/>
    <p:sldId id="293" r:id="rId16"/>
    <p:sldId id="294" r:id="rId17"/>
    <p:sldId id="295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296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297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298" r:id="rId51"/>
    <p:sldId id="299" r:id="rId52"/>
    <p:sldId id="300" r:id="rId53"/>
    <p:sldId id="269" r:id="rId54"/>
  </p:sldIdLst>
  <p:sldSz cx="12190413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74618" autoAdjust="0"/>
  </p:normalViewPr>
  <p:slideViewPr>
    <p:cSldViewPr>
      <p:cViewPr varScale="1">
        <p:scale>
          <a:sx n="86" d="100"/>
          <a:sy n="86" d="100"/>
        </p:scale>
        <p:origin x="-12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F0028-FD68-4D87-9C99-41E08ADA2F1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E94BCEE-BB66-47CC-A73A-7C0DB85106DD}">
      <dgm:prSet phldrT="[Tekst]" custT="1"/>
      <dgm:spPr/>
      <dgm:t>
        <a:bodyPr/>
        <a:lstStyle/>
        <a:p>
          <a:r>
            <a:rPr lang="nl-NL" sz="2200" dirty="0"/>
            <a:t>Voorzitter</a:t>
          </a:r>
        </a:p>
        <a:p>
          <a:r>
            <a:rPr lang="nl-NL" sz="1600" dirty="0"/>
            <a:t>Marcel Arts</a:t>
          </a:r>
        </a:p>
      </dgm:t>
    </dgm:pt>
    <dgm:pt modelId="{9FF62317-0B83-4539-B273-B7E81CF342CB}" type="parTrans" cxnId="{1E5F3575-BDB7-495D-922D-005F4249A3D8}">
      <dgm:prSet/>
      <dgm:spPr/>
      <dgm:t>
        <a:bodyPr/>
        <a:lstStyle/>
        <a:p>
          <a:endParaRPr lang="nl-NL"/>
        </a:p>
      </dgm:t>
    </dgm:pt>
    <dgm:pt modelId="{63D413D7-63C2-43E0-ADED-F3A9B17655E1}" type="sibTrans" cxnId="{1E5F3575-BDB7-495D-922D-005F4249A3D8}">
      <dgm:prSet/>
      <dgm:spPr/>
      <dgm:t>
        <a:bodyPr/>
        <a:lstStyle/>
        <a:p>
          <a:endParaRPr lang="nl-NL"/>
        </a:p>
      </dgm:t>
    </dgm:pt>
    <dgm:pt modelId="{CBA72C95-EE5C-4D0C-9265-99C0ADD0B7C9}">
      <dgm:prSet phldrT="[Tekst]" custT="1"/>
      <dgm:spPr/>
      <dgm:t>
        <a:bodyPr/>
        <a:lstStyle/>
        <a:p>
          <a:r>
            <a:rPr lang="nl-NL" sz="2200" dirty="0"/>
            <a:t>Secretariaat</a:t>
          </a:r>
        </a:p>
        <a:p>
          <a:r>
            <a:rPr lang="nl-NL" sz="2200" dirty="0"/>
            <a:t> </a:t>
          </a:r>
          <a:r>
            <a:rPr lang="nl-NL" sz="1600" dirty="0"/>
            <a:t>Marika Houben</a:t>
          </a:r>
        </a:p>
      </dgm:t>
    </dgm:pt>
    <dgm:pt modelId="{49166CA6-03D0-4661-91F0-F44D71F323BC}" type="parTrans" cxnId="{0FB7CBCE-F1AC-40F5-B781-FB60C9F73198}">
      <dgm:prSet/>
      <dgm:spPr/>
      <dgm:t>
        <a:bodyPr/>
        <a:lstStyle/>
        <a:p>
          <a:endParaRPr lang="nl-NL"/>
        </a:p>
      </dgm:t>
    </dgm:pt>
    <dgm:pt modelId="{C8CA028D-AF62-4072-9ACB-363D2780DEEC}" type="sibTrans" cxnId="{0FB7CBCE-F1AC-40F5-B781-FB60C9F73198}">
      <dgm:prSet/>
      <dgm:spPr/>
      <dgm:t>
        <a:bodyPr/>
        <a:lstStyle/>
        <a:p>
          <a:endParaRPr lang="nl-NL"/>
        </a:p>
      </dgm:t>
    </dgm:pt>
    <dgm:pt modelId="{E2679CD3-04AC-4D3E-8E8E-77ACE4DB475C}" type="pres">
      <dgm:prSet presAssocID="{CE3F0028-FD68-4D87-9C99-41E08ADA2F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07338921-8C95-4178-8E6A-F8091FBAFD85}" type="pres">
      <dgm:prSet presAssocID="{AE94BCEE-BB66-47CC-A73A-7C0DB85106DD}" presName="root" presStyleCnt="0"/>
      <dgm:spPr/>
    </dgm:pt>
    <dgm:pt modelId="{ADBDC1E4-ACB8-4782-8BBB-49DBB84CB48A}" type="pres">
      <dgm:prSet presAssocID="{AE94BCEE-BB66-47CC-A73A-7C0DB85106DD}" presName="rootComposite" presStyleCnt="0"/>
      <dgm:spPr/>
    </dgm:pt>
    <dgm:pt modelId="{0AE8CEAE-ED07-4BE3-887C-1F7D71193B6A}" type="pres">
      <dgm:prSet presAssocID="{AE94BCEE-BB66-47CC-A73A-7C0DB85106DD}" presName="rootText" presStyleLbl="node1" presStyleIdx="0" presStyleCnt="2" custScaleY="90909" custLinFactNeighborX="5069" custLinFactNeighborY="-26401"/>
      <dgm:spPr/>
      <dgm:t>
        <a:bodyPr/>
        <a:lstStyle/>
        <a:p>
          <a:endParaRPr lang="nl-NL"/>
        </a:p>
      </dgm:t>
    </dgm:pt>
    <dgm:pt modelId="{F582926D-53B3-4954-8855-87ED0FB74325}" type="pres">
      <dgm:prSet presAssocID="{AE94BCEE-BB66-47CC-A73A-7C0DB85106DD}" presName="rootConnector" presStyleLbl="node1" presStyleIdx="0" presStyleCnt="2"/>
      <dgm:spPr/>
      <dgm:t>
        <a:bodyPr/>
        <a:lstStyle/>
        <a:p>
          <a:endParaRPr lang="nl-NL"/>
        </a:p>
      </dgm:t>
    </dgm:pt>
    <dgm:pt modelId="{C998EFC2-28C5-46A8-B535-7D6EF0BA4B3F}" type="pres">
      <dgm:prSet presAssocID="{AE94BCEE-BB66-47CC-A73A-7C0DB85106DD}" presName="childShape" presStyleCnt="0"/>
      <dgm:spPr/>
    </dgm:pt>
    <dgm:pt modelId="{049ED186-A770-48AC-A119-60CE35512B89}" type="pres">
      <dgm:prSet presAssocID="{CBA72C95-EE5C-4D0C-9265-99C0ADD0B7C9}" presName="root" presStyleCnt="0"/>
      <dgm:spPr/>
    </dgm:pt>
    <dgm:pt modelId="{9547A622-37C2-4C28-B5E0-1A87A26E0458}" type="pres">
      <dgm:prSet presAssocID="{CBA72C95-EE5C-4D0C-9265-99C0ADD0B7C9}" presName="rootComposite" presStyleCnt="0"/>
      <dgm:spPr/>
    </dgm:pt>
    <dgm:pt modelId="{A63BFFCA-D803-4588-9482-B6210B438258}" type="pres">
      <dgm:prSet presAssocID="{CBA72C95-EE5C-4D0C-9265-99C0ADD0B7C9}" presName="rootText" presStyleLbl="node1" presStyleIdx="1" presStyleCnt="2" custScaleX="97998" custScaleY="89134" custLinFactNeighborX="-5308" custLinFactNeighborY="-26547"/>
      <dgm:spPr/>
      <dgm:t>
        <a:bodyPr/>
        <a:lstStyle/>
        <a:p>
          <a:endParaRPr lang="nl-NL"/>
        </a:p>
      </dgm:t>
    </dgm:pt>
    <dgm:pt modelId="{D06D3E39-2CA4-471E-A0C0-98C3EA3CD304}" type="pres">
      <dgm:prSet presAssocID="{CBA72C95-EE5C-4D0C-9265-99C0ADD0B7C9}" presName="rootConnector" presStyleLbl="node1" presStyleIdx="1" presStyleCnt="2"/>
      <dgm:spPr/>
      <dgm:t>
        <a:bodyPr/>
        <a:lstStyle/>
        <a:p>
          <a:endParaRPr lang="nl-NL"/>
        </a:p>
      </dgm:t>
    </dgm:pt>
    <dgm:pt modelId="{A45EC9AC-3DA3-4D9B-9563-49736E8C4772}" type="pres">
      <dgm:prSet presAssocID="{CBA72C95-EE5C-4D0C-9265-99C0ADD0B7C9}" presName="childShape" presStyleCnt="0"/>
      <dgm:spPr/>
    </dgm:pt>
  </dgm:ptLst>
  <dgm:cxnLst>
    <dgm:cxn modelId="{EBEA7733-C0A2-4C6F-81FE-2CE6FC6300D2}" type="presOf" srcId="{AE94BCEE-BB66-47CC-A73A-7C0DB85106DD}" destId="{F582926D-53B3-4954-8855-87ED0FB74325}" srcOrd="1" destOrd="0" presId="urn:microsoft.com/office/officeart/2005/8/layout/hierarchy3"/>
    <dgm:cxn modelId="{0FB7CBCE-F1AC-40F5-B781-FB60C9F73198}" srcId="{CE3F0028-FD68-4D87-9C99-41E08ADA2F13}" destId="{CBA72C95-EE5C-4D0C-9265-99C0ADD0B7C9}" srcOrd="1" destOrd="0" parTransId="{49166CA6-03D0-4661-91F0-F44D71F323BC}" sibTransId="{C8CA028D-AF62-4072-9ACB-363D2780DEEC}"/>
    <dgm:cxn modelId="{1E5F3575-BDB7-495D-922D-005F4249A3D8}" srcId="{CE3F0028-FD68-4D87-9C99-41E08ADA2F13}" destId="{AE94BCEE-BB66-47CC-A73A-7C0DB85106DD}" srcOrd="0" destOrd="0" parTransId="{9FF62317-0B83-4539-B273-B7E81CF342CB}" sibTransId="{63D413D7-63C2-43E0-ADED-F3A9B17655E1}"/>
    <dgm:cxn modelId="{8E836144-5558-4464-BDB9-3F590DAD6CD4}" type="presOf" srcId="{CBA72C95-EE5C-4D0C-9265-99C0ADD0B7C9}" destId="{A63BFFCA-D803-4588-9482-B6210B438258}" srcOrd="0" destOrd="0" presId="urn:microsoft.com/office/officeart/2005/8/layout/hierarchy3"/>
    <dgm:cxn modelId="{170E4C38-4B18-4436-8A5B-64953B8669FE}" type="presOf" srcId="{CBA72C95-EE5C-4D0C-9265-99C0ADD0B7C9}" destId="{D06D3E39-2CA4-471E-A0C0-98C3EA3CD304}" srcOrd="1" destOrd="0" presId="urn:microsoft.com/office/officeart/2005/8/layout/hierarchy3"/>
    <dgm:cxn modelId="{3F960CCF-173C-4916-921F-93B51E721BE5}" type="presOf" srcId="{CE3F0028-FD68-4D87-9C99-41E08ADA2F13}" destId="{E2679CD3-04AC-4D3E-8E8E-77ACE4DB475C}" srcOrd="0" destOrd="0" presId="urn:microsoft.com/office/officeart/2005/8/layout/hierarchy3"/>
    <dgm:cxn modelId="{AFC35AFA-9ABB-4203-8C8E-379BF57C101F}" type="presOf" srcId="{AE94BCEE-BB66-47CC-A73A-7C0DB85106DD}" destId="{0AE8CEAE-ED07-4BE3-887C-1F7D71193B6A}" srcOrd="0" destOrd="0" presId="urn:microsoft.com/office/officeart/2005/8/layout/hierarchy3"/>
    <dgm:cxn modelId="{3C353F43-4287-4736-AF26-667E4AF0A024}" type="presParOf" srcId="{E2679CD3-04AC-4D3E-8E8E-77ACE4DB475C}" destId="{07338921-8C95-4178-8E6A-F8091FBAFD85}" srcOrd="0" destOrd="0" presId="urn:microsoft.com/office/officeart/2005/8/layout/hierarchy3"/>
    <dgm:cxn modelId="{89733E66-8DFB-4CD5-9794-7BB4182CBC6D}" type="presParOf" srcId="{07338921-8C95-4178-8E6A-F8091FBAFD85}" destId="{ADBDC1E4-ACB8-4782-8BBB-49DBB84CB48A}" srcOrd="0" destOrd="0" presId="urn:microsoft.com/office/officeart/2005/8/layout/hierarchy3"/>
    <dgm:cxn modelId="{41826FDD-DCBA-4639-9CCB-2F2616A7F899}" type="presParOf" srcId="{ADBDC1E4-ACB8-4782-8BBB-49DBB84CB48A}" destId="{0AE8CEAE-ED07-4BE3-887C-1F7D71193B6A}" srcOrd="0" destOrd="0" presId="urn:microsoft.com/office/officeart/2005/8/layout/hierarchy3"/>
    <dgm:cxn modelId="{D54CFA9F-589F-46AB-96AD-55E8AF3C1EF7}" type="presParOf" srcId="{ADBDC1E4-ACB8-4782-8BBB-49DBB84CB48A}" destId="{F582926D-53B3-4954-8855-87ED0FB74325}" srcOrd="1" destOrd="0" presId="urn:microsoft.com/office/officeart/2005/8/layout/hierarchy3"/>
    <dgm:cxn modelId="{8F39AA66-A5F4-4FFD-A321-0166C979DE2C}" type="presParOf" srcId="{07338921-8C95-4178-8E6A-F8091FBAFD85}" destId="{C998EFC2-28C5-46A8-B535-7D6EF0BA4B3F}" srcOrd="1" destOrd="0" presId="urn:microsoft.com/office/officeart/2005/8/layout/hierarchy3"/>
    <dgm:cxn modelId="{4876AA13-CAFF-4BE7-915B-1D3A2F8982DA}" type="presParOf" srcId="{E2679CD3-04AC-4D3E-8E8E-77ACE4DB475C}" destId="{049ED186-A770-48AC-A119-60CE35512B89}" srcOrd="1" destOrd="0" presId="urn:microsoft.com/office/officeart/2005/8/layout/hierarchy3"/>
    <dgm:cxn modelId="{FAA0694C-C0F1-4F6C-9DED-F1466DA8024F}" type="presParOf" srcId="{049ED186-A770-48AC-A119-60CE35512B89}" destId="{9547A622-37C2-4C28-B5E0-1A87A26E0458}" srcOrd="0" destOrd="0" presId="urn:microsoft.com/office/officeart/2005/8/layout/hierarchy3"/>
    <dgm:cxn modelId="{6B4DDE37-8F8C-4C17-8C9B-9EE096EE8431}" type="presParOf" srcId="{9547A622-37C2-4C28-B5E0-1A87A26E0458}" destId="{A63BFFCA-D803-4588-9482-B6210B438258}" srcOrd="0" destOrd="0" presId="urn:microsoft.com/office/officeart/2005/8/layout/hierarchy3"/>
    <dgm:cxn modelId="{1C49E5E5-B546-47AA-B1A6-62C321BDE69B}" type="presParOf" srcId="{9547A622-37C2-4C28-B5E0-1A87A26E0458}" destId="{D06D3E39-2CA4-471E-A0C0-98C3EA3CD304}" srcOrd="1" destOrd="0" presId="urn:microsoft.com/office/officeart/2005/8/layout/hierarchy3"/>
    <dgm:cxn modelId="{85CFBF51-D816-4994-BB73-4CB3E8E0DDBA}" type="presParOf" srcId="{049ED186-A770-48AC-A119-60CE35512B89}" destId="{A45EC9AC-3DA3-4D9B-9563-49736E8C477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F0028-FD68-4D87-9C99-41E08ADA2F1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E94BCEE-BB66-47CC-A73A-7C0DB85106DD}">
      <dgm:prSet phldrT="[Tekst]" custT="1"/>
      <dgm:spPr/>
      <dgm:t>
        <a:bodyPr/>
        <a:lstStyle/>
        <a:p>
          <a:r>
            <a:rPr lang="nl-NL" sz="1400" dirty="0"/>
            <a:t>Basisschooljeugd</a:t>
          </a:r>
        </a:p>
        <a:p>
          <a:r>
            <a:rPr lang="nl-NL" sz="1400" dirty="0"/>
            <a:t>Karin Rongen</a:t>
          </a:r>
        </a:p>
      </dgm:t>
    </dgm:pt>
    <dgm:pt modelId="{9FF62317-0B83-4539-B273-B7E81CF342CB}" type="parTrans" cxnId="{1E5F3575-BDB7-495D-922D-005F4249A3D8}">
      <dgm:prSet/>
      <dgm:spPr/>
      <dgm:t>
        <a:bodyPr/>
        <a:lstStyle/>
        <a:p>
          <a:endParaRPr lang="nl-NL"/>
        </a:p>
      </dgm:t>
    </dgm:pt>
    <dgm:pt modelId="{63D413D7-63C2-43E0-ADED-F3A9B17655E1}" type="sibTrans" cxnId="{1E5F3575-BDB7-495D-922D-005F4249A3D8}">
      <dgm:prSet/>
      <dgm:spPr/>
      <dgm:t>
        <a:bodyPr/>
        <a:lstStyle/>
        <a:p>
          <a:endParaRPr lang="nl-NL"/>
        </a:p>
      </dgm:t>
    </dgm:pt>
    <dgm:pt modelId="{3CF8B76E-9805-4F1E-B511-36104BD6B94A}">
      <dgm:prSet phldrT="[Tekst]" custT="1"/>
      <dgm:spPr/>
      <dgm:t>
        <a:bodyPr/>
        <a:lstStyle/>
        <a:p>
          <a:r>
            <a:rPr lang="nl-NL" sz="1200" dirty="0"/>
            <a:t>Basisschool jeugd</a:t>
          </a:r>
        </a:p>
        <a:p>
          <a:r>
            <a:rPr lang="nl-NL" sz="1200" dirty="0"/>
            <a:t>Lonneke Hendriks</a:t>
          </a:r>
        </a:p>
        <a:p>
          <a:r>
            <a:rPr lang="nl-NL" sz="1200" dirty="0"/>
            <a:t>Ivo Coopmans</a:t>
          </a:r>
        </a:p>
      </dgm:t>
    </dgm:pt>
    <dgm:pt modelId="{21F86AF5-AA21-46C8-9180-0649741DAF3F}" type="parTrans" cxnId="{00BD073C-D465-41EE-9AB1-B9B2C05636E1}">
      <dgm:prSet/>
      <dgm:spPr/>
      <dgm:t>
        <a:bodyPr/>
        <a:lstStyle/>
        <a:p>
          <a:endParaRPr lang="nl-NL"/>
        </a:p>
      </dgm:t>
    </dgm:pt>
    <dgm:pt modelId="{6F3BE511-FEF4-4B0A-B65A-C826EF4D4BDB}" type="sibTrans" cxnId="{00BD073C-D465-41EE-9AB1-B9B2C05636E1}">
      <dgm:prSet/>
      <dgm:spPr/>
      <dgm:t>
        <a:bodyPr/>
        <a:lstStyle/>
        <a:p>
          <a:endParaRPr lang="nl-NL"/>
        </a:p>
      </dgm:t>
    </dgm:pt>
    <dgm:pt modelId="{CBA72C95-EE5C-4D0C-9265-99C0ADD0B7C9}">
      <dgm:prSet phldrT="[Tekst]" custT="1"/>
      <dgm:spPr/>
      <dgm:t>
        <a:bodyPr/>
        <a:lstStyle/>
        <a:p>
          <a:r>
            <a:rPr lang="nl-NL" sz="1400" dirty="0"/>
            <a:t>Historie</a:t>
          </a:r>
        </a:p>
        <a:p>
          <a:r>
            <a:rPr lang="nl-NL" sz="1400" dirty="0"/>
            <a:t>Lei Potten</a:t>
          </a:r>
        </a:p>
      </dgm:t>
    </dgm:pt>
    <dgm:pt modelId="{49166CA6-03D0-4661-91F0-F44D71F323BC}" type="parTrans" cxnId="{0FB7CBCE-F1AC-40F5-B781-FB60C9F73198}">
      <dgm:prSet/>
      <dgm:spPr/>
      <dgm:t>
        <a:bodyPr/>
        <a:lstStyle/>
        <a:p>
          <a:endParaRPr lang="nl-NL"/>
        </a:p>
      </dgm:t>
    </dgm:pt>
    <dgm:pt modelId="{C8CA028D-AF62-4072-9ACB-363D2780DEEC}" type="sibTrans" cxnId="{0FB7CBCE-F1AC-40F5-B781-FB60C9F73198}">
      <dgm:prSet/>
      <dgm:spPr/>
      <dgm:t>
        <a:bodyPr/>
        <a:lstStyle/>
        <a:p>
          <a:endParaRPr lang="nl-NL"/>
        </a:p>
      </dgm:t>
    </dgm:pt>
    <dgm:pt modelId="{031F8BC0-E7D4-4678-B782-F48439C9D9FD}">
      <dgm:prSet phldrT="[Tekst]" custT="1"/>
      <dgm:spPr/>
      <dgm:t>
        <a:bodyPr/>
        <a:lstStyle/>
        <a:p>
          <a:endParaRPr lang="nl-NL" sz="1200" dirty="0"/>
        </a:p>
        <a:p>
          <a:endParaRPr lang="nl-NL" sz="1200" dirty="0"/>
        </a:p>
        <a:p>
          <a:r>
            <a:rPr lang="nl-NL" sz="1200" dirty="0"/>
            <a:t>Historie</a:t>
          </a:r>
        </a:p>
        <a:p>
          <a:r>
            <a:rPr lang="nl-NL" sz="1200" dirty="0"/>
            <a:t>*Peelstreek</a:t>
          </a:r>
        </a:p>
        <a:p>
          <a:r>
            <a:rPr lang="nl-NL" sz="1200" dirty="0"/>
            <a:t>*</a:t>
          </a:r>
          <a:r>
            <a:rPr lang="nl-NL" sz="1200" dirty="0" err="1"/>
            <a:t>Reundje</a:t>
          </a:r>
          <a:r>
            <a:rPr lang="nl-NL" sz="1200" dirty="0"/>
            <a:t> Ysselsteyn</a:t>
          </a:r>
        </a:p>
        <a:p>
          <a:r>
            <a:rPr lang="nl-NL" sz="800" dirty="0"/>
            <a:t>Stichting Historie Ysselsteyn</a:t>
          </a:r>
        </a:p>
        <a:p>
          <a:endParaRPr lang="nl-NL" sz="1200" dirty="0"/>
        </a:p>
        <a:p>
          <a:r>
            <a:rPr lang="nl-NL" sz="1000" dirty="0"/>
            <a:t> </a:t>
          </a:r>
        </a:p>
      </dgm:t>
    </dgm:pt>
    <dgm:pt modelId="{76E1F3F4-99CC-40F2-B24A-3D731EBF9991}" type="parTrans" cxnId="{D0DD1051-CBCB-46F0-A68E-72DCD7115D08}">
      <dgm:prSet/>
      <dgm:spPr/>
      <dgm:t>
        <a:bodyPr/>
        <a:lstStyle/>
        <a:p>
          <a:endParaRPr lang="nl-NL"/>
        </a:p>
      </dgm:t>
    </dgm:pt>
    <dgm:pt modelId="{CA9B0A59-049F-427F-8A05-6EAC8C3910B4}" type="sibTrans" cxnId="{D0DD1051-CBCB-46F0-A68E-72DCD7115D08}">
      <dgm:prSet/>
      <dgm:spPr/>
      <dgm:t>
        <a:bodyPr/>
        <a:lstStyle/>
        <a:p>
          <a:endParaRPr lang="nl-NL"/>
        </a:p>
      </dgm:t>
    </dgm:pt>
    <dgm:pt modelId="{E2679CD3-04AC-4D3E-8E8E-77ACE4DB475C}" type="pres">
      <dgm:prSet presAssocID="{CE3F0028-FD68-4D87-9C99-41E08ADA2F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07338921-8C95-4178-8E6A-F8091FBAFD85}" type="pres">
      <dgm:prSet presAssocID="{AE94BCEE-BB66-47CC-A73A-7C0DB85106DD}" presName="root" presStyleCnt="0"/>
      <dgm:spPr/>
    </dgm:pt>
    <dgm:pt modelId="{ADBDC1E4-ACB8-4782-8BBB-49DBB84CB48A}" type="pres">
      <dgm:prSet presAssocID="{AE94BCEE-BB66-47CC-A73A-7C0DB85106DD}" presName="rootComposite" presStyleCnt="0"/>
      <dgm:spPr/>
    </dgm:pt>
    <dgm:pt modelId="{0AE8CEAE-ED07-4BE3-887C-1F7D71193B6A}" type="pres">
      <dgm:prSet presAssocID="{AE94BCEE-BB66-47CC-A73A-7C0DB85106DD}" presName="rootText" presStyleLbl="node1" presStyleIdx="0" presStyleCnt="2" custScaleX="143885" custScaleY="119200"/>
      <dgm:spPr/>
      <dgm:t>
        <a:bodyPr/>
        <a:lstStyle/>
        <a:p>
          <a:endParaRPr lang="nl-NL"/>
        </a:p>
      </dgm:t>
    </dgm:pt>
    <dgm:pt modelId="{F582926D-53B3-4954-8855-87ED0FB74325}" type="pres">
      <dgm:prSet presAssocID="{AE94BCEE-BB66-47CC-A73A-7C0DB85106DD}" presName="rootConnector" presStyleLbl="node1" presStyleIdx="0" presStyleCnt="2"/>
      <dgm:spPr/>
      <dgm:t>
        <a:bodyPr/>
        <a:lstStyle/>
        <a:p>
          <a:endParaRPr lang="nl-NL"/>
        </a:p>
      </dgm:t>
    </dgm:pt>
    <dgm:pt modelId="{C998EFC2-28C5-46A8-B535-7D6EF0BA4B3F}" type="pres">
      <dgm:prSet presAssocID="{AE94BCEE-BB66-47CC-A73A-7C0DB85106DD}" presName="childShape" presStyleCnt="0"/>
      <dgm:spPr/>
    </dgm:pt>
    <dgm:pt modelId="{0438EF13-C072-4530-91D7-F4A0E15FAF58}" type="pres">
      <dgm:prSet presAssocID="{21F86AF5-AA21-46C8-9180-0649741DAF3F}" presName="Name13" presStyleLbl="parChTrans1D2" presStyleIdx="0" presStyleCnt="2"/>
      <dgm:spPr/>
      <dgm:t>
        <a:bodyPr/>
        <a:lstStyle/>
        <a:p>
          <a:endParaRPr lang="nl-NL"/>
        </a:p>
      </dgm:t>
    </dgm:pt>
    <dgm:pt modelId="{898FA821-0E4C-48F9-95BB-719D5DCE738A}" type="pres">
      <dgm:prSet presAssocID="{3CF8B76E-9805-4F1E-B511-36104BD6B94A}" presName="childText" presStyleLbl="bgAcc1" presStyleIdx="0" presStyleCnt="2" custScaleX="128745" custScaleY="218131" custLinFactNeighborX="2689" custLinFactNeighborY="772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49ED186-A770-48AC-A119-60CE35512B89}" type="pres">
      <dgm:prSet presAssocID="{CBA72C95-EE5C-4D0C-9265-99C0ADD0B7C9}" presName="root" presStyleCnt="0"/>
      <dgm:spPr/>
    </dgm:pt>
    <dgm:pt modelId="{9547A622-37C2-4C28-B5E0-1A87A26E0458}" type="pres">
      <dgm:prSet presAssocID="{CBA72C95-EE5C-4D0C-9265-99C0ADD0B7C9}" presName="rootComposite" presStyleCnt="0"/>
      <dgm:spPr/>
    </dgm:pt>
    <dgm:pt modelId="{A63BFFCA-D803-4588-9482-B6210B438258}" type="pres">
      <dgm:prSet presAssocID="{CBA72C95-EE5C-4D0C-9265-99C0ADD0B7C9}" presName="rootText" presStyleLbl="node1" presStyleIdx="1" presStyleCnt="2" custScaleX="109983" custScaleY="119789"/>
      <dgm:spPr/>
      <dgm:t>
        <a:bodyPr/>
        <a:lstStyle/>
        <a:p>
          <a:endParaRPr lang="nl-NL"/>
        </a:p>
      </dgm:t>
    </dgm:pt>
    <dgm:pt modelId="{D06D3E39-2CA4-471E-A0C0-98C3EA3CD304}" type="pres">
      <dgm:prSet presAssocID="{CBA72C95-EE5C-4D0C-9265-99C0ADD0B7C9}" presName="rootConnector" presStyleLbl="node1" presStyleIdx="1" presStyleCnt="2"/>
      <dgm:spPr/>
      <dgm:t>
        <a:bodyPr/>
        <a:lstStyle/>
        <a:p>
          <a:endParaRPr lang="nl-NL"/>
        </a:p>
      </dgm:t>
    </dgm:pt>
    <dgm:pt modelId="{A45EC9AC-3DA3-4D9B-9563-49736E8C4772}" type="pres">
      <dgm:prSet presAssocID="{CBA72C95-EE5C-4D0C-9265-99C0ADD0B7C9}" presName="childShape" presStyleCnt="0"/>
      <dgm:spPr/>
    </dgm:pt>
    <dgm:pt modelId="{E942613C-C9F1-4E3F-9B1F-1FBA493A0FC7}" type="pres">
      <dgm:prSet presAssocID="{76E1F3F4-99CC-40F2-B24A-3D731EBF9991}" presName="Name13" presStyleLbl="parChTrans1D2" presStyleIdx="1" presStyleCnt="2"/>
      <dgm:spPr/>
      <dgm:t>
        <a:bodyPr/>
        <a:lstStyle/>
        <a:p>
          <a:endParaRPr lang="nl-NL"/>
        </a:p>
      </dgm:t>
    </dgm:pt>
    <dgm:pt modelId="{E777B4A5-BBB3-42E1-AF99-8AAFBCCBA768}" type="pres">
      <dgm:prSet presAssocID="{031F8BC0-E7D4-4678-B782-F48439C9D9FD}" presName="childText" presStyleLbl="bgAcc1" presStyleIdx="1" presStyleCnt="2" custScaleX="127133" custScaleY="237966" custLinFactNeighborX="-3489" custLinFactNeighborY="1224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0DD1051-CBCB-46F0-A68E-72DCD7115D08}" srcId="{CBA72C95-EE5C-4D0C-9265-99C0ADD0B7C9}" destId="{031F8BC0-E7D4-4678-B782-F48439C9D9FD}" srcOrd="0" destOrd="0" parTransId="{76E1F3F4-99CC-40F2-B24A-3D731EBF9991}" sibTransId="{CA9B0A59-049F-427F-8A05-6EAC8C3910B4}"/>
    <dgm:cxn modelId="{E4F4FA65-C850-4196-83F5-22A10C0B91E7}" type="presOf" srcId="{AE94BCEE-BB66-47CC-A73A-7C0DB85106DD}" destId="{F582926D-53B3-4954-8855-87ED0FB74325}" srcOrd="1" destOrd="0" presId="urn:microsoft.com/office/officeart/2005/8/layout/hierarchy3"/>
    <dgm:cxn modelId="{5766E615-64A5-4658-9E2B-A7BA297373FD}" type="presOf" srcId="{76E1F3F4-99CC-40F2-B24A-3D731EBF9991}" destId="{E942613C-C9F1-4E3F-9B1F-1FBA493A0FC7}" srcOrd="0" destOrd="0" presId="urn:microsoft.com/office/officeart/2005/8/layout/hierarchy3"/>
    <dgm:cxn modelId="{B15E084F-C5D1-440F-BD19-25E255BB09B8}" type="presOf" srcId="{CE3F0028-FD68-4D87-9C99-41E08ADA2F13}" destId="{E2679CD3-04AC-4D3E-8E8E-77ACE4DB475C}" srcOrd="0" destOrd="0" presId="urn:microsoft.com/office/officeart/2005/8/layout/hierarchy3"/>
    <dgm:cxn modelId="{F028AFBF-BF6E-421F-9BFF-990ACA9BE897}" type="presOf" srcId="{3CF8B76E-9805-4F1E-B511-36104BD6B94A}" destId="{898FA821-0E4C-48F9-95BB-719D5DCE738A}" srcOrd="0" destOrd="0" presId="urn:microsoft.com/office/officeart/2005/8/layout/hierarchy3"/>
    <dgm:cxn modelId="{7E722656-64C0-4A84-B152-D5B706D5A0BD}" type="presOf" srcId="{031F8BC0-E7D4-4678-B782-F48439C9D9FD}" destId="{E777B4A5-BBB3-42E1-AF99-8AAFBCCBA768}" srcOrd="0" destOrd="0" presId="urn:microsoft.com/office/officeart/2005/8/layout/hierarchy3"/>
    <dgm:cxn modelId="{1E5F3575-BDB7-495D-922D-005F4249A3D8}" srcId="{CE3F0028-FD68-4D87-9C99-41E08ADA2F13}" destId="{AE94BCEE-BB66-47CC-A73A-7C0DB85106DD}" srcOrd="0" destOrd="0" parTransId="{9FF62317-0B83-4539-B273-B7E81CF342CB}" sibTransId="{63D413D7-63C2-43E0-ADED-F3A9B17655E1}"/>
    <dgm:cxn modelId="{3DE3DAD2-0F5F-4E1C-A204-9C3FE7469A05}" type="presOf" srcId="{CBA72C95-EE5C-4D0C-9265-99C0ADD0B7C9}" destId="{A63BFFCA-D803-4588-9482-B6210B438258}" srcOrd="0" destOrd="0" presId="urn:microsoft.com/office/officeart/2005/8/layout/hierarchy3"/>
    <dgm:cxn modelId="{0FB7CBCE-F1AC-40F5-B781-FB60C9F73198}" srcId="{CE3F0028-FD68-4D87-9C99-41E08ADA2F13}" destId="{CBA72C95-EE5C-4D0C-9265-99C0ADD0B7C9}" srcOrd="1" destOrd="0" parTransId="{49166CA6-03D0-4661-91F0-F44D71F323BC}" sibTransId="{C8CA028D-AF62-4072-9ACB-363D2780DEEC}"/>
    <dgm:cxn modelId="{D64003F1-AF9A-4355-8FAC-804C8015E034}" type="presOf" srcId="{CBA72C95-EE5C-4D0C-9265-99C0ADD0B7C9}" destId="{D06D3E39-2CA4-471E-A0C0-98C3EA3CD304}" srcOrd="1" destOrd="0" presId="urn:microsoft.com/office/officeart/2005/8/layout/hierarchy3"/>
    <dgm:cxn modelId="{705121C0-ED05-4EE5-9A55-1567DB06CFC8}" type="presOf" srcId="{21F86AF5-AA21-46C8-9180-0649741DAF3F}" destId="{0438EF13-C072-4530-91D7-F4A0E15FAF58}" srcOrd="0" destOrd="0" presId="urn:microsoft.com/office/officeart/2005/8/layout/hierarchy3"/>
    <dgm:cxn modelId="{00BD073C-D465-41EE-9AB1-B9B2C05636E1}" srcId="{AE94BCEE-BB66-47CC-A73A-7C0DB85106DD}" destId="{3CF8B76E-9805-4F1E-B511-36104BD6B94A}" srcOrd="0" destOrd="0" parTransId="{21F86AF5-AA21-46C8-9180-0649741DAF3F}" sibTransId="{6F3BE511-FEF4-4B0A-B65A-C826EF4D4BDB}"/>
    <dgm:cxn modelId="{23DE03F7-7F64-4AC4-A6E5-420508175336}" type="presOf" srcId="{AE94BCEE-BB66-47CC-A73A-7C0DB85106DD}" destId="{0AE8CEAE-ED07-4BE3-887C-1F7D71193B6A}" srcOrd="0" destOrd="0" presId="urn:microsoft.com/office/officeart/2005/8/layout/hierarchy3"/>
    <dgm:cxn modelId="{0E535C4E-B4A7-4629-913B-7CCFD48EF3C6}" type="presParOf" srcId="{E2679CD3-04AC-4D3E-8E8E-77ACE4DB475C}" destId="{07338921-8C95-4178-8E6A-F8091FBAFD85}" srcOrd="0" destOrd="0" presId="urn:microsoft.com/office/officeart/2005/8/layout/hierarchy3"/>
    <dgm:cxn modelId="{09ABBF73-94B5-4E39-A3C4-616C468BAD37}" type="presParOf" srcId="{07338921-8C95-4178-8E6A-F8091FBAFD85}" destId="{ADBDC1E4-ACB8-4782-8BBB-49DBB84CB48A}" srcOrd="0" destOrd="0" presId="urn:microsoft.com/office/officeart/2005/8/layout/hierarchy3"/>
    <dgm:cxn modelId="{A4A5AEFE-F859-4730-A629-1EE0CFCDEB82}" type="presParOf" srcId="{ADBDC1E4-ACB8-4782-8BBB-49DBB84CB48A}" destId="{0AE8CEAE-ED07-4BE3-887C-1F7D71193B6A}" srcOrd="0" destOrd="0" presId="urn:microsoft.com/office/officeart/2005/8/layout/hierarchy3"/>
    <dgm:cxn modelId="{7D411E1B-09FF-4381-9647-1E90558231E7}" type="presParOf" srcId="{ADBDC1E4-ACB8-4782-8BBB-49DBB84CB48A}" destId="{F582926D-53B3-4954-8855-87ED0FB74325}" srcOrd="1" destOrd="0" presId="urn:microsoft.com/office/officeart/2005/8/layout/hierarchy3"/>
    <dgm:cxn modelId="{6ADA2845-94B7-4F5A-A3F4-5B11B67B75D6}" type="presParOf" srcId="{07338921-8C95-4178-8E6A-F8091FBAFD85}" destId="{C998EFC2-28C5-46A8-B535-7D6EF0BA4B3F}" srcOrd="1" destOrd="0" presId="urn:microsoft.com/office/officeart/2005/8/layout/hierarchy3"/>
    <dgm:cxn modelId="{62002534-7E13-40FD-B03D-4F7754E7E7EA}" type="presParOf" srcId="{C998EFC2-28C5-46A8-B535-7D6EF0BA4B3F}" destId="{0438EF13-C072-4530-91D7-F4A0E15FAF58}" srcOrd="0" destOrd="0" presId="urn:microsoft.com/office/officeart/2005/8/layout/hierarchy3"/>
    <dgm:cxn modelId="{F97785A6-339E-4A48-8001-20B1A29ABA11}" type="presParOf" srcId="{C998EFC2-28C5-46A8-B535-7D6EF0BA4B3F}" destId="{898FA821-0E4C-48F9-95BB-719D5DCE738A}" srcOrd="1" destOrd="0" presId="urn:microsoft.com/office/officeart/2005/8/layout/hierarchy3"/>
    <dgm:cxn modelId="{35AB05A1-914D-44D5-A644-AFC8CCDD833D}" type="presParOf" srcId="{E2679CD3-04AC-4D3E-8E8E-77ACE4DB475C}" destId="{049ED186-A770-48AC-A119-60CE35512B89}" srcOrd="1" destOrd="0" presId="urn:microsoft.com/office/officeart/2005/8/layout/hierarchy3"/>
    <dgm:cxn modelId="{17C247E6-D5F5-432A-BDDA-5B61CBC57910}" type="presParOf" srcId="{049ED186-A770-48AC-A119-60CE35512B89}" destId="{9547A622-37C2-4C28-B5E0-1A87A26E0458}" srcOrd="0" destOrd="0" presId="urn:microsoft.com/office/officeart/2005/8/layout/hierarchy3"/>
    <dgm:cxn modelId="{50414406-BB0C-4301-B0B3-B880D54F81E3}" type="presParOf" srcId="{9547A622-37C2-4C28-B5E0-1A87A26E0458}" destId="{A63BFFCA-D803-4588-9482-B6210B438258}" srcOrd="0" destOrd="0" presId="urn:microsoft.com/office/officeart/2005/8/layout/hierarchy3"/>
    <dgm:cxn modelId="{FEC3DB6D-783D-4A7F-9CDD-41CC633C3722}" type="presParOf" srcId="{9547A622-37C2-4C28-B5E0-1A87A26E0458}" destId="{D06D3E39-2CA4-471E-A0C0-98C3EA3CD304}" srcOrd="1" destOrd="0" presId="urn:microsoft.com/office/officeart/2005/8/layout/hierarchy3"/>
    <dgm:cxn modelId="{99BCAE2B-D618-44A0-9403-AF852A7C3F6C}" type="presParOf" srcId="{049ED186-A770-48AC-A119-60CE35512B89}" destId="{A45EC9AC-3DA3-4D9B-9563-49736E8C4772}" srcOrd="1" destOrd="0" presId="urn:microsoft.com/office/officeart/2005/8/layout/hierarchy3"/>
    <dgm:cxn modelId="{3B8AF861-99A2-42A3-A1A7-005977C0ED71}" type="presParOf" srcId="{A45EC9AC-3DA3-4D9B-9563-49736E8C4772}" destId="{E942613C-C9F1-4E3F-9B1F-1FBA493A0FC7}" srcOrd="0" destOrd="0" presId="urn:microsoft.com/office/officeart/2005/8/layout/hierarchy3"/>
    <dgm:cxn modelId="{1066EB9D-9E1F-4513-97E0-BD229634BCDA}" type="presParOf" srcId="{A45EC9AC-3DA3-4D9B-9563-49736E8C4772}" destId="{E777B4A5-BBB3-42E1-AF99-8AAFBCCBA76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3F0028-FD68-4D87-9C99-41E08ADA2F1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E94BCEE-BB66-47CC-A73A-7C0DB85106DD}">
      <dgm:prSet phldrT="[Tekst]" custT="1"/>
      <dgm:spPr/>
      <dgm:t>
        <a:bodyPr/>
        <a:lstStyle/>
        <a:p>
          <a:r>
            <a:rPr lang="nl-NL" sz="1400" dirty="0"/>
            <a:t>Nevenactiviteiten</a:t>
          </a:r>
        </a:p>
        <a:p>
          <a:r>
            <a:rPr lang="nl-NL" sz="1400" dirty="0"/>
            <a:t>Luc Janssen</a:t>
          </a:r>
        </a:p>
      </dgm:t>
    </dgm:pt>
    <dgm:pt modelId="{9FF62317-0B83-4539-B273-B7E81CF342CB}" type="parTrans" cxnId="{1E5F3575-BDB7-495D-922D-005F4249A3D8}">
      <dgm:prSet/>
      <dgm:spPr/>
      <dgm:t>
        <a:bodyPr/>
        <a:lstStyle/>
        <a:p>
          <a:endParaRPr lang="nl-NL"/>
        </a:p>
      </dgm:t>
    </dgm:pt>
    <dgm:pt modelId="{63D413D7-63C2-43E0-ADED-F3A9B17655E1}" type="sibTrans" cxnId="{1E5F3575-BDB7-495D-922D-005F4249A3D8}">
      <dgm:prSet/>
      <dgm:spPr/>
      <dgm:t>
        <a:bodyPr/>
        <a:lstStyle/>
        <a:p>
          <a:endParaRPr lang="nl-NL"/>
        </a:p>
      </dgm:t>
    </dgm:pt>
    <dgm:pt modelId="{3CF8B76E-9805-4F1E-B511-36104BD6B94A}">
      <dgm:prSet phldrT="[Tekst]" custT="1"/>
      <dgm:spPr/>
      <dgm:t>
        <a:bodyPr/>
        <a:lstStyle/>
        <a:p>
          <a:pPr algn="l"/>
          <a:r>
            <a:rPr lang="nl-NL" sz="1200" dirty="0"/>
            <a:t>Coördinatie verenigingen</a:t>
          </a:r>
        </a:p>
      </dgm:t>
    </dgm:pt>
    <dgm:pt modelId="{21F86AF5-AA21-46C8-9180-0649741DAF3F}" type="parTrans" cxnId="{00BD073C-D465-41EE-9AB1-B9B2C05636E1}">
      <dgm:prSet/>
      <dgm:spPr/>
      <dgm:t>
        <a:bodyPr/>
        <a:lstStyle/>
        <a:p>
          <a:endParaRPr lang="nl-NL"/>
        </a:p>
      </dgm:t>
    </dgm:pt>
    <dgm:pt modelId="{6F3BE511-FEF4-4B0A-B65A-C826EF4D4BDB}" type="sibTrans" cxnId="{00BD073C-D465-41EE-9AB1-B9B2C05636E1}">
      <dgm:prSet/>
      <dgm:spPr/>
      <dgm:t>
        <a:bodyPr/>
        <a:lstStyle/>
        <a:p>
          <a:endParaRPr lang="nl-NL"/>
        </a:p>
      </dgm:t>
    </dgm:pt>
    <dgm:pt modelId="{CBA72C95-EE5C-4D0C-9265-99C0ADD0B7C9}">
      <dgm:prSet phldrT="[Tekst]" custT="1"/>
      <dgm:spPr/>
      <dgm:t>
        <a:bodyPr/>
        <a:lstStyle/>
        <a:p>
          <a:r>
            <a:rPr lang="nl-NL" sz="1400" dirty="0"/>
            <a:t>Feestweekend juni</a:t>
          </a:r>
        </a:p>
        <a:p>
          <a:r>
            <a:rPr lang="nl-NL" sz="1400" dirty="0"/>
            <a:t>Willy Janssen</a:t>
          </a:r>
        </a:p>
        <a:p>
          <a:r>
            <a:rPr lang="nl-NL" sz="1400" dirty="0"/>
            <a:t>Ruud Janssen</a:t>
          </a:r>
        </a:p>
      </dgm:t>
    </dgm:pt>
    <dgm:pt modelId="{49166CA6-03D0-4661-91F0-F44D71F323BC}" type="parTrans" cxnId="{0FB7CBCE-F1AC-40F5-B781-FB60C9F73198}">
      <dgm:prSet/>
      <dgm:spPr/>
      <dgm:t>
        <a:bodyPr/>
        <a:lstStyle/>
        <a:p>
          <a:endParaRPr lang="nl-NL"/>
        </a:p>
      </dgm:t>
    </dgm:pt>
    <dgm:pt modelId="{C8CA028D-AF62-4072-9ACB-363D2780DEEC}" type="sibTrans" cxnId="{0FB7CBCE-F1AC-40F5-B781-FB60C9F73198}">
      <dgm:prSet/>
      <dgm:spPr/>
      <dgm:t>
        <a:bodyPr/>
        <a:lstStyle/>
        <a:p>
          <a:endParaRPr lang="nl-NL"/>
        </a:p>
      </dgm:t>
    </dgm:pt>
    <dgm:pt modelId="{031F8BC0-E7D4-4678-B782-F48439C9D9FD}">
      <dgm:prSet phldrT="[Tekst]" custT="1"/>
      <dgm:spPr/>
      <dgm:t>
        <a:bodyPr/>
        <a:lstStyle/>
        <a:p>
          <a:pPr algn="l"/>
          <a:r>
            <a:rPr lang="nl-NL" sz="1200" dirty="0"/>
            <a:t>Technische zaken</a:t>
          </a:r>
        </a:p>
        <a:p>
          <a:pPr algn="l"/>
          <a:r>
            <a:rPr lang="nl-NL" sz="1200" dirty="0"/>
            <a:t>Catering</a:t>
          </a:r>
        </a:p>
        <a:p>
          <a:pPr algn="l"/>
          <a:r>
            <a:rPr lang="nl-NL" sz="1200" dirty="0"/>
            <a:t>Activiteiten feestweekend</a:t>
          </a:r>
        </a:p>
      </dgm:t>
    </dgm:pt>
    <dgm:pt modelId="{76E1F3F4-99CC-40F2-B24A-3D731EBF9991}" type="parTrans" cxnId="{D0DD1051-CBCB-46F0-A68E-72DCD7115D08}">
      <dgm:prSet/>
      <dgm:spPr/>
      <dgm:t>
        <a:bodyPr/>
        <a:lstStyle/>
        <a:p>
          <a:endParaRPr lang="nl-NL"/>
        </a:p>
      </dgm:t>
    </dgm:pt>
    <dgm:pt modelId="{CA9B0A59-049F-427F-8A05-6EAC8C3910B4}" type="sibTrans" cxnId="{D0DD1051-CBCB-46F0-A68E-72DCD7115D08}">
      <dgm:prSet/>
      <dgm:spPr/>
      <dgm:t>
        <a:bodyPr/>
        <a:lstStyle/>
        <a:p>
          <a:endParaRPr lang="nl-NL"/>
        </a:p>
      </dgm:t>
    </dgm:pt>
    <dgm:pt modelId="{E2679CD3-04AC-4D3E-8E8E-77ACE4DB475C}" type="pres">
      <dgm:prSet presAssocID="{CE3F0028-FD68-4D87-9C99-41E08ADA2F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07338921-8C95-4178-8E6A-F8091FBAFD85}" type="pres">
      <dgm:prSet presAssocID="{AE94BCEE-BB66-47CC-A73A-7C0DB85106DD}" presName="root" presStyleCnt="0"/>
      <dgm:spPr/>
    </dgm:pt>
    <dgm:pt modelId="{ADBDC1E4-ACB8-4782-8BBB-49DBB84CB48A}" type="pres">
      <dgm:prSet presAssocID="{AE94BCEE-BB66-47CC-A73A-7C0DB85106DD}" presName="rootComposite" presStyleCnt="0"/>
      <dgm:spPr/>
    </dgm:pt>
    <dgm:pt modelId="{0AE8CEAE-ED07-4BE3-887C-1F7D71193B6A}" type="pres">
      <dgm:prSet presAssocID="{AE94BCEE-BB66-47CC-A73A-7C0DB85106DD}" presName="rootText" presStyleLbl="node1" presStyleIdx="0" presStyleCnt="2" custScaleY="90909" custLinFactNeighborX="2619" custLinFactNeighborY="13937"/>
      <dgm:spPr/>
      <dgm:t>
        <a:bodyPr/>
        <a:lstStyle/>
        <a:p>
          <a:endParaRPr lang="nl-NL"/>
        </a:p>
      </dgm:t>
    </dgm:pt>
    <dgm:pt modelId="{F582926D-53B3-4954-8855-87ED0FB74325}" type="pres">
      <dgm:prSet presAssocID="{AE94BCEE-BB66-47CC-A73A-7C0DB85106DD}" presName="rootConnector" presStyleLbl="node1" presStyleIdx="0" presStyleCnt="2"/>
      <dgm:spPr/>
      <dgm:t>
        <a:bodyPr/>
        <a:lstStyle/>
        <a:p>
          <a:endParaRPr lang="nl-NL"/>
        </a:p>
      </dgm:t>
    </dgm:pt>
    <dgm:pt modelId="{C998EFC2-28C5-46A8-B535-7D6EF0BA4B3F}" type="pres">
      <dgm:prSet presAssocID="{AE94BCEE-BB66-47CC-A73A-7C0DB85106DD}" presName="childShape" presStyleCnt="0"/>
      <dgm:spPr/>
    </dgm:pt>
    <dgm:pt modelId="{0438EF13-C072-4530-91D7-F4A0E15FAF58}" type="pres">
      <dgm:prSet presAssocID="{21F86AF5-AA21-46C8-9180-0649741DAF3F}" presName="Name13" presStyleLbl="parChTrans1D2" presStyleIdx="0" presStyleCnt="2"/>
      <dgm:spPr/>
      <dgm:t>
        <a:bodyPr/>
        <a:lstStyle/>
        <a:p>
          <a:endParaRPr lang="nl-NL"/>
        </a:p>
      </dgm:t>
    </dgm:pt>
    <dgm:pt modelId="{898FA821-0E4C-48F9-95BB-719D5DCE738A}" type="pres">
      <dgm:prSet presAssocID="{3CF8B76E-9805-4F1E-B511-36104BD6B94A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49ED186-A770-48AC-A119-60CE35512B89}" type="pres">
      <dgm:prSet presAssocID="{CBA72C95-EE5C-4D0C-9265-99C0ADD0B7C9}" presName="root" presStyleCnt="0"/>
      <dgm:spPr/>
    </dgm:pt>
    <dgm:pt modelId="{9547A622-37C2-4C28-B5E0-1A87A26E0458}" type="pres">
      <dgm:prSet presAssocID="{CBA72C95-EE5C-4D0C-9265-99C0ADD0B7C9}" presName="rootComposite" presStyleCnt="0"/>
      <dgm:spPr/>
    </dgm:pt>
    <dgm:pt modelId="{A63BFFCA-D803-4588-9482-B6210B438258}" type="pres">
      <dgm:prSet presAssocID="{CBA72C95-EE5C-4D0C-9265-99C0ADD0B7C9}" presName="rootText" presStyleLbl="node1" presStyleIdx="1" presStyleCnt="2" custLinFactNeighborX="28" custLinFactNeighborY="11549"/>
      <dgm:spPr/>
      <dgm:t>
        <a:bodyPr/>
        <a:lstStyle/>
        <a:p>
          <a:endParaRPr lang="nl-NL"/>
        </a:p>
      </dgm:t>
    </dgm:pt>
    <dgm:pt modelId="{D06D3E39-2CA4-471E-A0C0-98C3EA3CD304}" type="pres">
      <dgm:prSet presAssocID="{CBA72C95-EE5C-4D0C-9265-99C0ADD0B7C9}" presName="rootConnector" presStyleLbl="node1" presStyleIdx="1" presStyleCnt="2"/>
      <dgm:spPr/>
      <dgm:t>
        <a:bodyPr/>
        <a:lstStyle/>
        <a:p>
          <a:endParaRPr lang="nl-NL"/>
        </a:p>
      </dgm:t>
    </dgm:pt>
    <dgm:pt modelId="{A45EC9AC-3DA3-4D9B-9563-49736E8C4772}" type="pres">
      <dgm:prSet presAssocID="{CBA72C95-EE5C-4D0C-9265-99C0ADD0B7C9}" presName="childShape" presStyleCnt="0"/>
      <dgm:spPr/>
    </dgm:pt>
    <dgm:pt modelId="{E942613C-C9F1-4E3F-9B1F-1FBA493A0FC7}" type="pres">
      <dgm:prSet presAssocID="{76E1F3F4-99CC-40F2-B24A-3D731EBF9991}" presName="Name13" presStyleLbl="parChTrans1D2" presStyleIdx="1" presStyleCnt="2"/>
      <dgm:spPr/>
      <dgm:t>
        <a:bodyPr/>
        <a:lstStyle/>
        <a:p>
          <a:endParaRPr lang="nl-NL"/>
        </a:p>
      </dgm:t>
    </dgm:pt>
    <dgm:pt modelId="{E777B4A5-BBB3-42E1-AF99-8AAFBCCBA768}" type="pres">
      <dgm:prSet presAssocID="{031F8BC0-E7D4-4678-B782-F48439C9D9FD}" presName="childText" presStyleLbl="bgAcc1" presStyleIdx="1" presStyleCnt="2" custLinFactNeighborX="-9610" custLinFactNeighborY="-702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0DD1051-CBCB-46F0-A68E-72DCD7115D08}" srcId="{CBA72C95-EE5C-4D0C-9265-99C0ADD0B7C9}" destId="{031F8BC0-E7D4-4678-B782-F48439C9D9FD}" srcOrd="0" destOrd="0" parTransId="{76E1F3F4-99CC-40F2-B24A-3D731EBF9991}" sibTransId="{CA9B0A59-049F-427F-8A05-6EAC8C3910B4}"/>
    <dgm:cxn modelId="{F09E1631-9300-4B0D-AC26-7149CC15C59D}" type="presOf" srcId="{AE94BCEE-BB66-47CC-A73A-7C0DB85106DD}" destId="{0AE8CEAE-ED07-4BE3-887C-1F7D71193B6A}" srcOrd="0" destOrd="0" presId="urn:microsoft.com/office/officeart/2005/8/layout/hierarchy3"/>
    <dgm:cxn modelId="{E29BF8E9-D44F-4419-BA61-144BB101C7A4}" type="presOf" srcId="{CBA72C95-EE5C-4D0C-9265-99C0ADD0B7C9}" destId="{A63BFFCA-D803-4588-9482-B6210B438258}" srcOrd="0" destOrd="0" presId="urn:microsoft.com/office/officeart/2005/8/layout/hierarchy3"/>
    <dgm:cxn modelId="{A4C433D5-1270-4D82-A6D9-B2FC84777D3A}" type="presOf" srcId="{76E1F3F4-99CC-40F2-B24A-3D731EBF9991}" destId="{E942613C-C9F1-4E3F-9B1F-1FBA493A0FC7}" srcOrd="0" destOrd="0" presId="urn:microsoft.com/office/officeart/2005/8/layout/hierarchy3"/>
    <dgm:cxn modelId="{3737B4A3-5E29-44B5-A856-FE0D8D835757}" type="presOf" srcId="{CE3F0028-FD68-4D87-9C99-41E08ADA2F13}" destId="{E2679CD3-04AC-4D3E-8E8E-77ACE4DB475C}" srcOrd="0" destOrd="0" presId="urn:microsoft.com/office/officeart/2005/8/layout/hierarchy3"/>
    <dgm:cxn modelId="{4D7ADB98-E92A-4B5F-948D-B4302576896A}" type="presOf" srcId="{031F8BC0-E7D4-4678-B782-F48439C9D9FD}" destId="{E777B4A5-BBB3-42E1-AF99-8AAFBCCBA768}" srcOrd="0" destOrd="0" presId="urn:microsoft.com/office/officeart/2005/8/layout/hierarchy3"/>
    <dgm:cxn modelId="{A63E8198-837C-4286-8646-96C9A5C44ECA}" type="presOf" srcId="{21F86AF5-AA21-46C8-9180-0649741DAF3F}" destId="{0438EF13-C072-4530-91D7-F4A0E15FAF58}" srcOrd="0" destOrd="0" presId="urn:microsoft.com/office/officeart/2005/8/layout/hierarchy3"/>
    <dgm:cxn modelId="{0C2EC9A1-B283-422E-809F-56D704C8C6E9}" type="presOf" srcId="{CBA72C95-EE5C-4D0C-9265-99C0ADD0B7C9}" destId="{D06D3E39-2CA4-471E-A0C0-98C3EA3CD304}" srcOrd="1" destOrd="0" presId="urn:microsoft.com/office/officeart/2005/8/layout/hierarchy3"/>
    <dgm:cxn modelId="{1E5F3575-BDB7-495D-922D-005F4249A3D8}" srcId="{CE3F0028-FD68-4D87-9C99-41E08ADA2F13}" destId="{AE94BCEE-BB66-47CC-A73A-7C0DB85106DD}" srcOrd="0" destOrd="0" parTransId="{9FF62317-0B83-4539-B273-B7E81CF342CB}" sibTransId="{63D413D7-63C2-43E0-ADED-F3A9B17655E1}"/>
    <dgm:cxn modelId="{0FB7CBCE-F1AC-40F5-B781-FB60C9F73198}" srcId="{CE3F0028-FD68-4D87-9C99-41E08ADA2F13}" destId="{CBA72C95-EE5C-4D0C-9265-99C0ADD0B7C9}" srcOrd="1" destOrd="0" parTransId="{49166CA6-03D0-4661-91F0-F44D71F323BC}" sibTransId="{C8CA028D-AF62-4072-9ACB-363D2780DEEC}"/>
    <dgm:cxn modelId="{00BD073C-D465-41EE-9AB1-B9B2C05636E1}" srcId="{AE94BCEE-BB66-47CC-A73A-7C0DB85106DD}" destId="{3CF8B76E-9805-4F1E-B511-36104BD6B94A}" srcOrd="0" destOrd="0" parTransId="{21F86AF5-AA21-46C8-9180-0649741DAF3F}" sibTransId="{6F3BE511-FEF4-4B0A-B65A-C826EF4D4BDB}"/>
    <dgm:cxn modelId="{9EE04AFB-6BF6-49E7-8D32-DDF5652CC030}" type="presOf" srcId="{3CF8B76E-9805-4F1E-B511-36104BD6B94A}" destId="{898FA821-0E4C-48F9-95BB-719D5DCE738A}" srcOrd="0" destOrd="0" presId="urn:microsoft.com/office/officeart/2005/8/layout/hierarchy3"/>
    <dgm:cxn modelId="{8A1FA73E-C7D9-455B-98ED-208CA0EA31DE}" type="presOf" srcId="{AE94BCEE-BB66-47CC-A73A-7C0DB85106DD}" destId="{F582926D-53B3-4954-8855-87ED0FB74325}" srcOrd="1" destOrd="0" presId="urn:microsoft.com/office/officeart/2005/8/layout/hierarchy3"/>
    <dgm:cxn modelId="{AB831F06-F2E5-488D-9D4D-712AC25E5D27}" type="presParOf" srcId="{E2679CD3-04AC-4D3E-8E8E-77ACE4DB475C}" destId="{07338921-8C95-4178-8E6A-F8091FBAFD85}" srcOrd="0" destOrd="0" presId="urn:microsoft.com/office/officeart/2005/8/layout/hierarchy3"/>
    <dgm:cxn modelId="{6F8FED44-97A8-4656-B008-24A1764E7EE5}" type="presParOf" srcId="{07338921-8C95-4178-8E6A-F8091FBAFD85}" destId="{ADBDC1E4-ACB8-4782-8BBB-49DBB84CB48A}" srcOrd="0" destOrd="0" presId="urn:microsoft.com/office/officeart/2005/8/layout/hierarchy3"/>
    <dgm:cxn modelId="{379E1C84-A714-45C2-B59E-5426F8989A0A}" type="presParOf" srcId="{ADBDC1E4-ACB8-4782-8BBB-49DBB84CB48A}" destId="{0AE8CEAE-ED07-4BE3-887C-1F7D71193B6A}" srcOrd="0" destOrd="0" presId="urn:microsoft.com/office/officeart/2005/8/layout/hierarchy3"/>
    <dgm:cxn modelId="{884E9F1F-00A1-465D-A12C-CB9A68224688}" type="presParOf" srcId="{ADBDC1E4-ACB8-4782-8BBB-49DBB84CB48A}" destId="{F582926D-53B3-4954-8855-87ED0FB74325}" srcOrd="1" destOrd="0" presId="urn:microsoft.com/office/officeart/2005/8/layout/hierarchy3"/>
    <dgm:cxn modelId="{C4FB5ADC-58E8-429B-A11B-5B97F0B7A882}" type="presParOf" srcId="{07338921-8C95-4178-8E6A-F8091FBAFD85}" destId="{C998EFC2-28C5-46A8-B535-7D6EF0BA4B3F}" srcOrd="1" destOrd="0" presId="urn:microsoft.com/office/officeart/2005/8/layout/hierarchy3"/>
    <dgm:cxn modelId="{B43D9441-2054-4266-A199-B546D396BC1E}" type="presParOf" srcId="{C998EFC2-28C5-46A8-B535-7D6EF0BA4B3F}" destId="{0438EF13-C072-4530-91D7-F4A0E15FAF58}" srcOrd="0" destOrd="0" presId="urn:microsoft.com/office/officeart/2005/8/layout/hierarchy3"/>
    <dgm:cxn modelId="{91FE0C78-C8DE-45DF-82D5-1FDF42642613}" type="presParOf" srcId="{C998EFC2-28C5-46A8-B535-7D6EF0BA4B3F}" destId="{898FA821-0E4C-48F9-95BB-719D5DCE738A}" srcOrd="1" destOrd="0" presId="urn:microsoft.com/office/officeart/2005/8/layout/hierarchy3"/>
    <dgm:cxn modelId="{6F2A21D9-AD00-42A1-B89B-E2AA4A194093}" type="presParOf" srcId="{E2679CD3-04AC-4D3E-8E8E-77ACE4DB475C}" destId="{049ED186-A770-48AC-A119-60CE35512B89}" srcOrd="1" destOrd="0" presId="urn:microsoft.com/office/officeart/2005/8/layout/hierarchy3"/>
    <dgm:cxn modelId="{6B1865CE-B541-41BE-875C-3F5909BB4D2D}" type="presParOf" srcId="{049ED186-A770-48AC-A119-60CE35512B89}" destId="{9547A622-37C2-4C28-B5E0-1A87A26E0458}" srcOrd="0" destOrd="0" presId="urn:microsoft.com/office/officeart/2005/8/layout/hierarchy3"/>
    <dgm:cxn modelId="{3BB2B4EE-26AC-4E76-841B-CE845AD29109}" type="presParOf" srcId="{9547A622-37C2-4C28-B5E0-1A87A26E0458}" destId="{A63BFFCA-D803-4588-9482-B6210B438258}" srcOrd="0" destOrd="0" presId="urn:microsoft.com/office/officeart/2005/8/layout/hierarchy3"/>
    <dgm:cxn modelId="{B4171A31-A549-4250-9E24-C5D990631D66}" type="presParOf" srcId="{9547A622-37C2-4C28-B5E0-1A87A26E0458}" destId="{D06D3E39-2CA4-471E-A0C0-98C3EA3CD304}" srcOrd="1" destOrd="0" presId="urn:microsoft.com/office/officeart/2005/8/layout/hierarchy3"/>
    <dgm:cxn modelId="{95C501AF-C9FF-4B10-9779-F4903D5F1893}" type="presParOf" srcId="{049ED186-A770-48AC-A119-60CE35512B89}" destId="{A45EC9AC-3DA3-4D9B-9563-49736E8C4772}" srcOrd="1" destOrd="0" presId="urn:microsoft.com/office/officeart/2005/8/layout/hierarchy3"/>
    <dgm:cxn modelId="{FF0FEE9E-4F11-44A9-8FC9-3891F3E38C18}" type="presParOf" srcId="{A45EC9AC-3DA3-4D9B-9563-49736E8C4772}" destId="{E942613C-C9F1-4E3F-9B1F-1FBA493A0FC7}" srcOrd="0" destOrd="0" presId="urn:microsoft.com/office/officeart/2005/8/layout/hierarchy3"/>
    <dgm:cxn modelId="{660693A3-AEE3-45FF-8374-DA4FE5B48663}" type="presParOf" srcId="{A45EC9AC-3DA3-4D9B-9563-49736E8C4772}" destId="{E777B4A5-BBB3-42E1-AF99-8AAFBCCBA76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3F0028-FD68-4D87-9C99-41E08ADA2F1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E94BCEE-BB66-47CC-A73A-7C0DB85106DD}">
      <dgm:prSet phldrT="[Tekst]" custT="1"/>
      <dgm:spPr/>
      <dgm:t>
        <a:bodyPr/>
        <a:lstStyle/>
        <a:p>
          <a:r>
            <a:rPr lang="nl-NL" sz="1400" dirty="0"/>
            <a:t>PR </a:t>
          </a:r>
        </a:p>
        <a:p>
          <a:r>
            <a:rPr lang="nl-NL" sz="1400" dirty="0"/>
            <a:t>Willy Hubers</a:t>
          </a:r>
        </a:p>
      </dgm:t>
    </dgm:pt>
    <dgm:pt modelId="{9FF62317-0B83-4539-B273-B7E81CF342CB}" type="parTrans" cxnId="{1E5F3575-BDB7-495D-922D-005F4249A3D8}">
      <dgm:prSet/>
      <dgm:spPr/>
      <dgm:t>
        <a:bodyPr/>
        <a:lstStyle/>
        <a:p>
          <a:endParaRPr lang="nl-NL"/>
        </a:p>
      </dgm:t>
    </dgm:pt>
    <dgm:pt modelId="{63D413D7-63C2-43E0-ADED-F3A9B17655E1}" type="sibTrans" cxnId="{1E5F3575-BDB7-495D-922D-005F4249A3D8}">
      <dgm:prSet/>
      <dgm:spPr/>
      <dgm:t>
        <a:bodyPr/>
        <a:lstStyle/>
        <a:p>
          <a:endParaRPr lang="nl-NL"/>
        </a:p>
      </dgm:t>
    </dgm:pt>
    <dgm:pt modelId="{3CF8B76E-9805-4F1E-B511-36104BD6B94A}">
      <dgm:prSet phldrT="[Tekst]" custT="1"/>
      <dgm:spPr/>
      <dgm:t>
        <a:bodyPr/>
        <a:lstStyle/>
        <a:p>
          <a:r>
            <a:rPr lang="nl-NL" sz="1200" dirty="0"/>
            <a:t>Alle PR vanuit Ysselsteyn 100</a:t>
          </a:r>
        </a:p>
      </dgm:t>
    </dgm:pt>
    <dgm:pt modelId="{21F86AF5-AA21-46C8-9180-0649741DAF3F}" type="parTrans" cxnId="{00BD073C-D465-41EE-9AB1-B9B2C05636E1}">
      <dgm:prSet/>
      <dgm:spPr/>
      <dgm:t>
        <a:bodyPr/>
        <a:lstStyle/>
        <a:p>
          <a:endParaRPr lang="nl-NL"/>
        </a:p>
      </dgm:t>
    </dgm:pt>
    <dgm:pt modelId="{6F3BE511-FEF4-4B0A-B65A-C826EF4D4BDB}" type="sibTrans" cxnId="{00BD073C-D465-41EE-9AB1-B9B2C05636E1}">
      <dgm:prSet/>
      <dgm:spPr/>
      <dgm:t>
        <a:bodyPr/>
        <a:lstStyle/>
        <a:p>
          <a:endParaRPr lang="nl-NL"/>
        </a:p>
      </dgm:t>
    </dgm:pt>
    <dgm:pt modelId="{CBA72C95-EE5C-4D0C-9265-99C0ADD0B7C9}">
      <dgm:prSet phldrT="[Tekst]" custT="1"/>
      <dgm:spPr/>
      <dgm:t>
        <a:bodyPr/>
        <a:lstStyle/>
        <a:p>
          <a:r>
            <a:rPr lang="nl-NL" sz="1400" dirty="0"/>
            <a:t>Ondernemers weekend september  </a:t>
          </a:r>
        </a:p>
        <a:p>
          <a:r>
            <a:rPr lang="nl-NL" sz="1400" dirty="0"/>
            <a:t>Anke Houben/Martijn Derikx</a:t>
          </a:r>
        </a:p>
      </dgm:t>
    </dgm:pt>
    <dgm:pt modelId="{49166CA6-03D0-4661-91F0-F44D71F323BC}" type="parTrans" cxnId="{0FB7CBCE-F1AC-40F5-B781-FB60C9F73198}">
      <dgm:prSet/>
      <dgm:spPr/>
      <dgm:t>
        <a:bodyPr/>
        <a:lstStyle/>
        <a:p>
          <a:endParaRPr lang="nl-NL"/>
        </a:p>
      </dgm:t>
    </dgm:pt>
    <dgm:pt modelId="{C8CA028D-AF62-4072-9ACB-363D2780DEEC}" type="sibTrans" cxnId="{0FB7CBCE-F1AC-40F5-B781-FB60C9F73198}">
      <dgm:prSet/>
      <dgm:spPr/>
      <dgm:t>
        <a:bodyPr/>
        <a:lstStyle/>
        <a:p>
          <a:endParaRPr lang="nl-NL"/>
        </a:p>
      </dgm:t>
    </dgm:pt>
    <dgm:pt modelId="{031F8BC0-E7D4-4678-B782-F48439C9D9FD}">
      <dgm:prSet phldrT="[Tekst]" custT="1"/>
      <dgm:spPr/>
      <dgm:t>
        <a:bodyPr/>
        <a:lstStyle/>
        <a:p>
          <a:pPr algn="l">
            <a:spcAft>
              <a:spcPts val="0"/>
            </a:spcAft>
          </a:pPr>
          <a:r>
            <a:rPr lang="nl-NL" sz="1200" dirty="0"/>
            <a:t>Eric Hubers, </a:t>
          </a:r>
        </a:p>
        <a:p>
          <a:pPr algn="l">
            <a:spcAft>
              <a:spcPts val="0"/>
            </a:spcAft>
          </a:pPr>
          <a:r>
            <a:rPr lang="nl-NL" sz="1200" dirty="0"/>
            <a:t>Martin Houben </a:t>
          </a:r>
        </a:p>
        <a:p>
          <a:pPr algn="l">
            <a:spcAft>
              <a:spcPts val="0"/>
            </a:spcAft>
          </a:pPr>
          <a:r>
            <a:rPr lang="nl-NL" sz="1200" dirty="0"/>
            <a:t>Eric Hegger, Jeu de Wit, Peter van Dijck</a:t>
          </a:r>
        </a:p>
      </dgm:t>
    </dgm:pt>
    <dgm:pt modelId="{76E1F3F4-99CC-40F2-B24A-3D731EBF9991}" type="parTrans" cxnId="{D0DD1051-CBCB-46F0-A68E-72DCD7115D08}">
      <dgm:prSet/>
      <dgm:spPr/>
      <dgm:t>
        <a:bodyPr/>
        <a:lstStyle/>
        <a:p>
          <a:endParaRPr lang="nl-NL"/>
        </a:p>
      </dgm:t>
    </dgm:pt>
    <dgm:pt modelId="{CA9B0A59-049F-427F-8A05-6EAC8C3910B4}" type="sibTrans" cxnId="{D0DD1051-CBCB-46F0-A68E-72DCD7115D08}">
      <dgm:prSet/>
      <dgm:spPr/>
      <dgm:t>
        <a:bodyPr/>
        <a:lstStyle/>
        <a:p>
          <a:endParaRPr lang="nl-NL"/>
        </a:p>
      </dgm:t>
    </dgm:pt>
    <dgm:pt modelId="{E2679CD3-04AC-4D3E-8E8E-77ACE4DB475C}" type="pres">
      <dgm:prSet presAssocID="{CE3F0028-FD68-4D87-9C99-41E08ADA2F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07338921-8C95-4178-8E6A-F8091FBAFD85}" type="pres">
      <dgm:prSet presAssocID="{AE94BCEE-BB66-47CC-A73A-7C0DB85106DD}" presName="root" presStyleCnt="0"/>
      <dgm:spPr/>
    </dgm:pt>
    <dgm:pt modelId="{ADBDC1E4-ACB8-4782-8BBB-49DBB84CB48A}" type="pres">
      <dgm:prSet presAssocID="{AE94BCEE-BB66-47CC-A73A-7C0DB85106DD}" presName="rootComposite" presStyleCnt="0"/>
      <dgm:spPr/>
    </dgm:pt>
    <dgm:pt modelId="{0AE8CEAE-ED07-4BE3-887C-1F7D71193B6A}" type="pres">
      <dgm:prSet presAssocID="{AE94BCEE-BB66-47CC-A73A-7C0DB85106DD}" presName="rootText" presStyleLbl="node1" presStyleIdx="0" presStyleCnt="2" custScaleY="90909" custLinFactNeighborX="5294" custLinFactNeighborY="3934"/>
      <dgm:spPr/>
      <dgm:t>
        <a:bodyPr/>
        <a:lstStyle/>
        <a:p>
          <a:endParaRPr lang="nl-NL"/>
        </a:p>
      </dgm:t>
    </dgm:pt>
    <dgm:pt modelId="{F582926D-53B3-4954-8855-87ED0FB74325}" type="pres">
      <dgm:prSet presAssocID="{AE94BCEE-BB66-47CC-A73A-7C0DB85106DD}" presName="rootConnector" presStyleLbl="node1" presStyleIdx="0" presStyleCnt="2"/>
      <dgm:spPr/>
      <dgm:t>
        <a:bodyPr/>
        <a:lstStyle/>
        <a:p>
          <a:endParaRPr lang="nl-NL"/>
        </a:p>
      </dgm:t>
    </dgm:pt>
    <dgm:pt modelId="{C998EFC2-28C5-46A8-B535-7D6EF0BA4B3F}" type="pres">
      <dgm:prSet presAssocID="{AE94BCEE-BB66-47CC-A73A-7C0DB85106DD}" presName="childShape" presStyleCnt="0"/>
      <dgm:spPr/>
    </dgm:pt>
    <dgm:pt modelId="{0438EF13-C072-4530-91D7-F4A0E15FAF58}" type="pres">
      <dgm:prSet presAssocID="{21F86AF5-AA21-46C8-9180-0649741DAF3F}" presName="Name13" presStyleLbl="parChTrans1D2" presStyleIdx="0" presStyleCnt="2"/>
      <dgm:spPr/>
      <dgm:t>
        <a:bodyPr/>
        <a:lstStyle/>
        <a:p>
          <a:endParaRPr lang="nl-NL"/>
        </a:p>
      </dgm:t>
    </dgm:pt>
    <dgm:pt modelId="{898FA821-0E4C-48F9-95BB-719D5DCE738A}" type="pres">
      <dgm:prSet presAssocID="{3CF8B76E-9805-4F1E-B511-36104BD6B94A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49ED186-A770-48AC-A119-60CE35512B89}" type="pres">
      <dgm:prSet presAssocID="{CBA72C95-EE5C-4D0C-9265-99C0ADD0B7C9}" presName="root" presStyleCnt="0"/>
      <dgm:spPr/>
    </dgm:pt>
    <dgm:pt modelId="{9547A622-37C2-4C28-B5E0-1A87A26E0458}" type="pres">
      <dgm:prSet presAssocID="{CBA72C95-EE5C-4D0C-9265-99C0ADD0B7C9}" presName="rootComposite" presStyleCnt="0"/>
      <dgm:spPr/>
    </dgm:pt>
    <dgm:pt modelId="{A63BFFCA-D803-4588-9482-B6210B438258}" type="pres">
      <dgm:prSet presAssocID="{CBA72C95-EE5C-4D0C-9265-99C0ADD0B7C9}" presName="rootText" presStyleLbl="node1" presStyleIdx="1" presStyleCnt="2" custLinFactNeighborX="3481" custLinFactNeighborY="4577"/>
      <dgm:spPr/>
      <dgm:t>
        <a:bodyPr/>
        <a:lstStyle/>
        <a:p>
          <a:endParaRPr lang="nl-NL"/>
        </a:p>
      </dgm:t>
    </dgm:pt>
    <dgm:pt modelId="{D06D3E39-2CA4-471E-A0C0-98C3EA3CD304}" type="pres">
      <dgm:prSet presAssocID="{CBA72C95-EE5C-4D0C-9265-99C0ADD0B7C9}" presName="rootConnector" presStyleLbl="node1" presStyleIdx="1" presStyleCnt="2"/>
      <dgm:spPr/>
      <dgm:t>
        <a:bodyPr/>
        <a:lstStyle/>
        <a:p>
          <a:endParaRPr lang="nl-NL"/>
        </a:p>
      </dgm:t>
    </dgm:pt>
    <dgm:pt modelId="{A45EC9AC-3DA3-4D9B-9563-49736E8C4772}" type="pres">
      <dgm:prSet presAssocID="{CBA72C95-EE5C-4D0C-9265-99C0ADD0B7C9}" presName="childShape" presStyleCnt="0"/>
      <dgm:spPr/>
    </dgm:pt>
    <dgm:pt modelId="{E942613C-C9F1-4E3F-9B1F-1FBA493A0FC7}" type="pres">
      <dgm:prSet presAssocID="{76E1F3F4-99CC-40F2-B24A-3D731EBF9991}" presName="Name13" presStyleLbl="parChTrans1D2" presStyleIdx="1" presStyleCnt="2"/>
      <dgm:spPr/>
      <dgm:t>
        <a:bodyPr/>
        <a:lstStyle/>
        <a:p>
          <a:endParaRPr lang="nl-NL"/>
        </a:p>
      </dgm:t>
    </dgm:pt>
    <dgm:pt modelId="{E777B4A5-BBB3-42E1-AF99-8AAFBCCBA768}" type="pres">
      <dgm:prSet presAssocID="{031F8BC0-E7D4-4678-B782-F48439C9D9FD}" presName="childText" presStyleLbl="bgAcc1" presStyleIdx="1" presStyleCnt="2" custLinFactNeighborX="-9610" custLinFactNeighborY="-702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0DD1051-CBCB-46F0-A68E-72DCD7115D08}" srcId="{CBA72C95-EE5C-4D0C-9265-99C0ADD0B7C9}" destId="{031F8BC0-E7D4-4678-B782-F48439C9D9FD}" srcOrd="0" destOrd="0" parTransId="{76E1F3F4-99CC-40F2-B24A-3D731EBF9991}" sibTransId="{CA9B0A59-049F-427F-8A05-6EAC8C3910B4}"/>
    <dgm:cxn modelId="{48DEB691-E438-46BB-A6D1-E167C34DE0CF}" type="presOf" srcId="{3CF8B76E-9805-4F1E-B511-36104BD6B94A}" destId="{898FA821-0E4C-48F9-95BB-719D5DCE738A}" srcOrd="0" destOrd="0" presId="urn:microsoft.com/office/officeart/2005/8/layout/hierarchy3"/>
    <dgm:cxn modelId="{F8D25BDC-4C33-41BB-B430-DCD288CAE905}" type="presOf" srcId="{CE3F0028-FD68-4D87-9C99-41E08ADA2F13}" destId="{E2679CD3-04AC-4D3E-8E8E-77ACE4DB475C}" srcOrd="0" destOrd="0" presId="urn:microsoft.com/office/officeart/2005/8/layout/hierarchy3"/>
    <dgm:cxn modelId="{A23ACD4B-076A-4994-A833-DDEFCD7274D3}" type="presOf" srcId="{21F86AF5-AA21-46C8-9180-0649741DAF3F}" destId="{0438EF13-C072-4530-91D7-F4A0E15FAF58}" srcOrd="0" destOrd="0" presId="urn:microsoft.com/office/officeart/2005/8/layout/hierarchy3"/>
    <dgm:cxn modelId="{40804140-843C-4439-B352-F41BB14C30C9}" type="presOf" srcId="{031F8BC0-E7D4-4678-B782-F48439C9D9FD}" destId="{E777B4A5-BBB3-42E1-AF99-8AAFBCCBA768}" srcOrd="0" destOrd="0" presId="urn:microsoft.com/office/officeart/2005/8/layout/hierarchy3"/>
    <dgm:cxn modelId="{1E5F3575-BDB7-495D-922D-005F4249A3D8}" srcId="{CE3F0028-FD68-4D87-9C99-41E08ADA2F13}" destId="{AE94BCEE-BB66-47CC-A73A-7C0DB85106DD}" srcOrd="0" destOrd="0" parTransId="{9FF62317-0B83-4539-B273-B7E81CF342CB}" sibTransId="{63D413D7-63C2-43E0-ADED-F3A9B17655E1}"/>
    <dgm:cxn modelId="{0FB7CBCE-F1AC-40F5-B781-FB60C9F73198}" srcId="{CE3F0028-FD68-4D87-9C99-41E08ADA2F13}" destId="{CBA72C95-EE5C-4D0C-9265-99C0ADD0B7C9}" srcOrd="1" destOrd="0" parTransId="{49166CA6-03D0-4661-91F0-F44D71F323BC}" sibTransId="{C8CA028D-AF62-4072-9ACB-363D2780DEEC}"/>
    <dgm:cxn modelId="{1440C313-C347-4F6A-87B1-2B194E7D94CF}" type="presOf" srcId="{CBA72C95-EE5C-4D0C-9265-99C0ADD0B7C9}" destId="{A63BFFCA-D803-4588-9482-B6210B438258}" srcOrd="0" destOrd="0" presId="urn:microsoft.com/office/officeart/2005/8/layout/hierarchy3"/>
    <dgm:cxn modelId="{129754A6-8225-4297-B928-71DB35D5F180}" type="presOf" srcId="{76E1F3F4-99CC-40F2-B24A-3D731EBF9991}" destId="{E942613C-C9F1-4E3F-9B1F-1FBA493A0FC7}" srcOrd="0" destOrd="0" presId="urn:microsoft.com/office/officeart/2005/8/layout/hierarchy3"/>
    <dgm:cxn modelId="{00BD073C-D465-41EE-9AB1-B9B2C05636E1}" srcId="{AE94BCEE-BB66-47CC-A73A-7C0DB85106DD}" destId="{3CF8B76E-9805-4F1E-B511-36104BD6B94A}" srcOrd="0" destOrd="0" parTransId="{21F86AF5-AA21-46C8-9180-0649741DAF3F}" sibTransId="{6F3BE511-FEF4-4B0A-B65A-C826EF4D4BDB}"/>
    <dgm:cxn modelId="{E4030558-1053-45F5-9B38-68F08725668E}" type="presOf" srcId="{CBA72C95-EE5C-4D0C-9265-99C0ADD0B7C9}" destId="{D06D3E39-2CA4-471E-A0C0-98C3EA3CD304}" srcOrd="1" destOrd="0" presId="urn:microsoft.com/office/officeart/2005/8/layout/hierarchy3"/>
    <dgm:cxn modelId="{4B8572F1-81B5-4813-9EC9-224743384936}" type="presOf" srcId="{AE94BCEE-BB66-47CC-A73A-7C0DB85106DD}" destId="{F582926D-53B3-4954-8855-87ED0FB74325}" srcOrd="1" destOrd="0" presId="urn:microsoft.com/office/officeart/2005/8/layout/hierarchy3"/>
    <dgm:cxn modelId="{58417EAB-D194-435A-A01F-CDAE4AB0FAD2}" type="presOf" srcId="{AE94BCEE-BB66-47CC-A73A-7C0DB85106DD}" destId="{0AE8CEAE-ED07-4BE3-887C-1F7D71193B6A}" srcOrd="0" destOrd="0" presId="urn:microsoft.com/office/officeart/2005/8/layout/hierarchy3"/>
    <dgm:cxn modelId="{19ACEA0B-0014-4616-A82A-5BC17ABC72BC}" type="presParOf" srcId="{E2679CD3-04AC-4D3E-8E8E-77ACE4DB475C}" destId="{07338921-8C95-4178-8E6A-F8091FBAFD85}" srcOrd="0" destOrd="0" presId="urn:microsoft.com/office/officeart/2005/8/layout/hierarchy3"/>
    <dgm:cxn modelId="{95A93233-C763-4C87-A8A7-AEFCEDB1B92E}" type="presParOf" srcId="{07338921-8C95-4178-8E6A-F8091FBAFD85}" destId="{ADBDC1E4-ACB8-4782-8BBB-49DBB84CB48A}" srcOrd="0" destOrd="0" presId="urn:microsoft.com/office/officeart/2005/8/layout/hierarchy3"/>
    <dgm:cxn modelId="{B3D76D9B-9F14-4216-9ACD-9E4ABD343A2A}" type="presParOf" srcId="{ADBDC1E4-ACB8-4782-8BBB-49DBB84CB48A}" destId="{0AE8CEAE-ED07-4BE3-887C-1F7D71193B6A}" srcOrd="0" destOrd="0" presId="urn:microsoft.com/office/officeart/2005/8/layout/hierarchy3"/>
    <dgm:cxn modelId="{CEA56C16-1B99-474E-96F9-5E06BACFF8C2}" type="presParOf" srcId="{ADBDC1E4-ACB8-4782-8BBB-49DBB84CB48A}" destId="{F582926D-53B3-4954-8855-87ED0FB74325}" srcOrd="1" destOrd="0" presId="urn:microsoft.com/office/officeart/2005/8/layout/hierarchy3"/>
    <dgm:cxn modelId="{96FDBDCF-FC29-410B-9324-2021AB38E840}" type="presParOf" srcId="{07338921-8C95-4178-8E6A-F8091FBAFD85}" destId="{C998EFC2-28C5-46A8-B535-7D6EF0BA4B3F}" srcOrd="1" destOrd="0" presId="urn:microsoft.com/office/officeart/2005/8/layout/hierarchy3"/>
    <dgm:cxn modelId="{2061B744-9826-41C2-9DB6-FDA437723AFA}" type="presParOf" srcId="{C998EFC2-28C5-46A8-B535-7D6EF0BA4B3F}" destId="{0438EF13-C072-4530-91D7-F4A0E15FAF58}" srcOrd="0" destOrd="0" presId="urn:microsoft.com/office/officeart/2005/8/layout/hierarchy3"/>
    <dgm:cxn modelId="{0D412B03-6BC2-476A-9A5C-ACC12FE266F0}" type="presParOf" srcId="{C998EFC2-28C5-46A8-B535-7D6EF0BA4B3F}" destId="{898FA821-0E4C-48F9-95BB-719D5DCE738A}" srcOrd="1" destOrd="0" presId="urn:microsoft.com/office/officeart/2005/8/layout/hierarchy3"/>
    <dgm:cxn modelId="{C641EA2D-DF77-499E-A767-07E66A867BFA}" type="presParOf" srcId="{E2679CD3-04AC-4D3E-8E8E-77ACE4DB475C}" destId="{049ED186-A770-48AC-A119-60CE35512B89}" srcOrd="1" destOrd="0" presId="urn:microsoft.com/office/officeart/2005/8/layout/hierarchy3"/>
    <dgm:cxn modelId="{10FD76AB-B82B-4B9C-B766-047F3CF85E82}" type="presParOf" srcId="{049ED186-A770-48AC-A119-60CE35512B89}" destId="{9547A622-37C2-4C28-B5E0-1A87A26E0458}" srcOrd="0" destOrd="0" presId="urn:microsoft.com/office/officeart/2005/8/layout/hierarchy3"/>
    <dgm:cxn modelId="{1D758EBE-014E-453C-BD91-1974FA48FB58}" type="presParOf" srcId="{9547A622-37C2-4C28-B5E0-1A87A26E0458}" destId="{A63BFFCA-D803-4588-9482-B6210B438258}" srcOrd="0" destOrd="0" presId="urn:microsoft.com/office/officeart/2005/8/layout/hierarchy3"/>
    <dgm:cxn modelId="{1F907EF0-4889-4018-BB76-6ADDD060485A}" type="presParOf" srcId="{9547A622-37C2-4C28-B5E0-1A87A26E0458}" destId="{D06D3E39-2CA4-471E-A0C0-98C3EA3CD304}" srcOrd="1" destOrd="0" presId="urn:microsoft.com/office/officeart/2005/8/layout/hierarchy3"/>
    <dgm:cxn modelId="{848CD9A9-C338-480A-AF65-E2B2AFD48DFD}" type="presParOf" srcId="{049ED186-A770-48AC-A119-60CE35512B89}" destId="{A45EC9AC-3DA3-4D9B-9563-49736E8C4772}" srcOrd="1" destOrd="0" presId="urn:microsoft.com/office/officeart/2005/8/layout/hierarchy3"/>
    <dgm:cxn modelId="{882582B0-00F9-4175-860E-72D332D3B306}" type="presParOf" srcId="{A45EC9AC-3DA3-4D9B-9563-49736E8C4772}" destId="{E942613C-C9F1-4E3F-9B1F-1FBA493A0FC7}" srcOrd="0" destOrd="0" presId="urn:microsoft.com/office/officeart/2005/8/layout/hierarchy3"/>
    <dgm:cxn modelId="{62BE2D68-47C5-4205-A391-0DFB16564083}" type="presParOf" srcId="{A45EC9AC-3DA3-4D9B-9563-49736E8C4772}" destId="{E777B4A5-BBB3-42E1-AF99-8AAFBCCBA76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8CEAE-ED07-4BE3-887C-1F7D71193B6A}">
      <dsp:nvSpPr>
        <dsp:cNvPr id="0" name=""/>
        <dsp:cNvSpPr/>
      </dsp:nvSpPr>
      <dsp:spPr>
        <a:xfrm>
          <a:off x="107597" y="292510"/>
          <a:ext cx="2102801" cy="955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/>
            <a:t>Voorzitter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Marcel Arts</a:t>
          </a:r>
        </a:p>
      </dsp:txBody>
      <dsp:txXfrm>
        <a:off x="135592" y="320505"/>
        <a:ext cx="2046811" cy="899828"/>
      </dsp:txXfrm>
    </dsp:sp>
    <dsp:sp modelId="{A63BFFCA-D803-4588-9482-B6210B438258}">
      <dsp:nvSpPr>
        <dsp:cNvPr id="0" name=""/>
        <dsp:cNvSpPr/>
      </dsp:nvSpPr>
      <dsp:spPr>
        <a:xfrm>
          <a:off x="2517891" y="290975"/>
          <a:ext cx="2060703" cy="937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/>
            <a:t>Secretariaat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/>
            <a:t> </a:t>
          </a:r>
          <a:r>
            <a:rPr lang="nl-NL" sz="1600" kern="1200" dirty="0"/>
            <a:t>Marika Houben</a:t>
          </a:r>
        </a:p>
      </dsp:txBody>
      <dsp:txXfrm>
        <a:off x="2545339" y="318423"/>
        <a:ext cx="2005807" cy="882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8CEAE-ED07-4BE3-887C-1F7D71193B6A}">
      <dsp:nvSpPr>
        <dsp:cNvPr id="0" name=""/>
        <dsp:cNvSpPr/>
      </dsp:nvSpPr>
      <dsp:spPr>
        <a:xfrm>
          <a:off x="2017" y="687808"/>
          <a:ext cx="1444342" cy="598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Basisschooljeugd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Karin Rongen</a:t>
          </a:r>
        </a:p>
      </dsp:txBody>
      <dsp:txXfrm>
        <a:off x="19540" y="705331"/>
        <a:ext cx="1409296" cy="563229"/>
      </dsp:txXfrm>
    </dsp:sp>
    <dsp:sp modelId="{0438EF13-C072-4530-91D7-F4A0E15FAF58}">
      <dsp:nvSpPr>
        <dsp:cNvPr id="0" name=""/>
        <dsp:cNvSpPr/>
      </dsp:nvSpPr>
      <dsp:spPr>
        <a:xfrm>
          <a:off x="146451" y="1286083"/>
          <a:ext cx="166028" cy="711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648"/>
              </a:lnTo>
              <a:lnTo>
                <a:pt x="166028" y="71164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FA821-0E4C-48F9-95BB-719D5DCE738A}">
      <dsp:nvSpPr>
        <dsp:cNvPr id="0" name=""/>
        <dsp:cNvSpPr/>
      </dsp:nvSpPr>
      <dsp:spPr>
        <a:xfrm>
          <a:off x="312480" y="1450323"/>
          <a:ext cx="1033891" cy="1094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Basisschool jeugd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Lonneke Hendriks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Ivo Coopmans</a:t>
          </a:r>
        </a:p>
      </dsp:txBody>
      <dsp:txXfrm>
        <a:off x="342762" y="1480605"/>
        <a:ext cx="973327" cy="1034254"/>
      </dsp:txXfrm>
    </dsp:sp>
    <dsp:sp modelId="{A63BFFCA-D803-4588-9482-B6210B438258}">
      <dsp:nvSpPr>
        <dsp:cNvPr id="0" name=""/>
        <dsp:cNvSpPr/>
      </dsp:nvSpPr>
      <dsp:spPr>
        <a:xfrm>
          <a:off x="1697314" y="687808"/>
          <a:ext cx="1104028" cy="601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Historie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Lei Potten</a:t>
          </a:r>
        </a:p>
      </dsp:txBody>
      <dsp:txXfrm>
        <a:off x="1714923" y="705417"/>
        <a:ext cx="1068810" cy="566013"/>
      </dsp:txXfrm>
    </dsp:sp>
    <dsp:sp modelId="{E942613C-C9F1-4E3F-9B1F-1FBA493A0FC7}">
      <dsp:nvSpPr>
        <dsp:cNvPr id="0" name=""/>
        <dsp:cNvSpPr/>
      </dsp:nvSpPr>
      <dsp:spPr>
        <a:xfrm>
          <a:off x="1761997" y="1289040"/>
          <a:ext cx="91440" cy="784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4132"/>
              </a:lnTo>
              <a:lnTo>
                <a:pt x="128104" y="7841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7B4A5-BBB3-42E1-AF99-8AAFBCCBA768}">
      <dsp:nvSpPr>
        <dsp:cNvPr id="0" name=""/>
        <dsp:cNvSpPr/>
      </dsp:nvSpPr>
      <dsp:spPr>
        <a:xfrm>
          <a:off x="1890102" y="1475985"/>
          <a:ext cx="1020946" cy="1194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Historie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*Peelstreek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*</a:t>
          </a:r>
          <a:r>
            <a:rPr lang="nl-NL" sz="1200" kern="1200" dirty="0" err="1"/>
            <a:t>Reundje</a:t>
          </a:r>
          <a:r>
            <a:rPr lang="nl-NL" sz="1200" kern="1200" dirty="0"/>
            <a:t> Ysselsteyn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800" kern="1200" dirty="0"/>
            <a:t>Stichting Historie Ysselsteyn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/>
            <a:t> </a:t>
          </a:r>
        </a:p>
      </dsp:txBody>
      <dsp:txXfrm>
        <a:off x="1920004" y="1505887"/>
        <a:ext cx="961142" cy="1134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8CEAE-ED07-4BE3-887C-1F7D71193B6A}">
      <dsp:nvSpPr>
        <dsp:cNvPr id="0" name=""/>
        <dsp:cNvSpPr/>
      </dsp:nvSpPr>
      <dsp:spPr>
        <a:xfrm>
          <a:off x="48354" y="171547"/>
          <a:ext cx="1827116" cy="830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Nevenactiviteiten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Luc Janssen</a:t>
          </a:r>
        </a:p>
      </dsp:txBody>
      <dsp:txXfrm>
        <a:off x="72679" y="195872"/>
        <a:ext cx="1778466" cy="781856"/>
      </dsp:txXfrm>
    </dsp:sp>
    <dsp:sp modelId="{0438EF13-C072-4530-91D7-F4A0E15FAF58}">
      <dsp:nvSpPr>
        <dsp:cNvPr id="0" name=""/>
        <dsp:cNvSpPr/>
      </dsp:nvSpPr>
      <dsp:spPr>
        <a:xfrm>
          <a:off x="231065" y="1002054"/>
          <a:ext cx="134859" cy="557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846"/>
              </a:lnTo>
              <a:lnTo>
                <a:pt x="134859" y="5578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FA821-0E4C-48F9-95BB-719D5DCE738A}">
      <dsp:nvSpPr>
        <dsp:cNvPr id="0" name=""/>
        <dsp:cNvSpPr/>
      </dsp:nvSpPr>
      <dsp:spPr>
        <a:xfrm>
          <a:off x="365925" y="1103121"/>
          <a:ext cx="1461693" cy="913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Coördinatie verenigingen</a:t>
          </a:r>
        </a:p>
      </dsp:txBody>
      <dsp:txXfrm>
        <a:off x="392682" y="1129878"/>
        <a:ext cx="1408179" cy="860044"/>
      </dsp:txXfrm>
    </dsp:sp>
    <dsp:sp modelId="{A63BFFCA-D803-4588-9482-B6210B438258}">
      <dsp:nvSpPr>
        <dsp:cNvPr id="0" name=""/>
        <dsp:cNvSpPr/>
      </dsp:nvSpPr>
      <dsp:spPr>
        <a:xfrm>
          <a:off x="2284899" y="149731"/>
          <a:ext cx="1827116" cy="913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Feestweekend juni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Willy Janssen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Ruud Janssen</a:t>
          </a:r>
        </a:p>
      </dsp:txBody>
      <dsp:txXfrm>
        <a:off x="2311656" y="176488"/>
        <a:ext cx="1773602" cy="860044"/>
      </dsp:txXfrm>
    </dsp:sp>
    <dsp:sp modelId="{E942613C-C9F1-4E3F-9B1F-1FBA493A0FC7}">
      <dsp:nvSpPr>
        <dsp:cNvPr id="0" name=""/>
        <dsp:cNvSpPr/>
      </dsp:nvSpPr>
      <dsp:spPr>
        <a:xfrm>
          <a:off x="2421891" y="1063290"/>
          <a:ext cx="91440" cy="5154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5466"/>
              </a:lnTo>
              <a:lnTo>
                <a:pt x="87460" y="51546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7B4A5-BBB3-42E1-AF99-8AAFBCCBA768}">
      <dsp:nvSpPr>
        <dsp:cNvPr id="0" name=""/>
        <dsp:cNvSpPr/>
      </dsp:nvSpPr>
      <dsp:spPr>
        <a:xfrm>
          <a:off x="2509352" y="1121977"/>
          <a:ext cx="1461693" cy="913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Technische zaken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Catering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Activiteiten feestweekend</a:t>
          </a:r>
        </a:p>
      </dsp:txBody>
      <dsp:txXfrm>
        <a:off x="2536109" y="1148734"/>
        <a:ext cx="1408179" cy="860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8CEAE-ED07-4BE3-887C-1F7D71193B6A}">
      <dsp:nvSpPr>
        <dsp:cNvPr id="0" name=""/>
        <dsp:cNvSpPr/>
      </dsp:nvSpPr>
      <dsp:spPr>
        <a:xfrm>
          <a:off x="97229" y="148359"/>
          <a:ext cx="1827116" cy="830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PR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Willy Hubers</a:t>
          </a:r>
        </a:p>
      </dsp:txBody>
      <dsp:txXfrm>
        <a:off x="121554" y="172684"/>
        <a:ext cx="1778466" cy="781856"/>
      </dsp:txXfrm>
    </dsp:sp>
    <dsp:sp modelId="{0438EF13-C072-4530-91D7-F4A0E15FAF58}">
      <dsp:nvSpPr>
        <dsp:cNvPr id="0" name=""/>
        <dsp:cNvSpPr/>
      </dsp:nvSpPr>
      <dsp:spPr>
        <a:xfrm>
          <a:off x="234221" y="978866"/>
          <a:ext cx="91440" cy="649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229"/>
              </a:lnTo>
              <a:lnTo>
                <a:pt x="131704" y="6492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FA821-0E4C-48F9-95BB-719D5DCE738A}">
      <dsp:nvSpPr>
        <dsp:cNvPr id="0" name=""/>
        <dsp:cNvSpPr/>
      </dsp:nvSpPr>
      <dsp:spPr>
        <a:xfrm>
          <a:off x="365925" y="1171316"/>
          <a:ext cx="1461693" cy="913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Alle PR vanuit Ysselsteyn 100</a:t>
          </a:r>
        </a:p>
      </dsp:txBody>
      <dsp:txXfrm>
        <a:off x="392682" y="1198073"/>
        <a:ext cx="1408179" cy="860044"/>
      </dsp:txXfrm>
    </dsp:sp>
    <dsp:sp modelId="{A63BFFCA-D803-4588-9482-B6210B438258}">
      <dsp:nvSpPr>
        <dsp:cNvPr id="0" name=""/>
        <dsp:cNvSpPr/>
      </dsp:nvSpPr>
      <dsp:spPr>
        <a:xfrm>
          <a:off x="2284899" y="154234"/>
          <a:ext cx="1827116" cy="913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Ondernemers weekend september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/>
            <a:t>Anke Houben/Martijn Derikx</a:t>
          </a:r>
        </a:p>
      </dsp:txBody>
      <dsp:txXfrm>
        <a:off x="2311656" y="180991"/>
        <a:ext cx="1773602" cy="860044"/>
      </dsp:txXfrm>
    </dsp:sp>
    <dsp:sp modelId="{E942613C-C9F1-4E3F-9B1F-1FBA493A0FC7}">
      <dsp:nvSpPr>
        <dsp:cNvPr id="0" name=""/>
        <dsp:cNvSpPr/>
      </dsp:nvSpPr>
      <dsp:spPr>
        <a:xfrm>
          <a:off x="2421891" y="1067792"/>
          <a:ext cx="91440" cy="579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9159"/>
              </a:lnTo>
              <a:lnTo>
                <a:pt x="87460" y="5791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7B4A5-BBB3-42E1-AF99-8AAFBCCBA768}">
      <dsp:nvSpPr>
        <dsp:cNvPr id="0" name=""/>
        <dsp:cNvSpPr/>
      </dsp:nvSpPr>
      <dsp:spPr>
        <a:xfrm>
          <a:off x="2509352" y="1190172"/>
          <a:ext cx="1461693" cy="913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nl-NL" sz="1200" kern="1200" dirty="0"/>
            <a:t>Eric Hubers,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nl-NL" sz="1200" kern="1200" dirty="0"/>
            <a:t>Martin Houben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nl-NL" sz="1200" kern="1200" dirty="0"/>
            <a:t>Eric Hegger, Jeu de Wit, Peter van Dijck</a:t>
          </a:r>
        </a:p>
      </dsp:txBody>
      <dsp:txXfrm>
        <a:off x="2536109" y="1216929"/>
        <a:ext cx="1408179" cy="860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A7242-FDB0-49F1-B8D3-B8DB378A3ED6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DA608-3D79-4E5D-8907-D5845557E8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95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A608-3D79-4E5D-8907-D5845557E84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639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A608-3D79-4E5D-8907-D5845557E84F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639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A608-3D79-4E5D-8907-D5845557E84F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639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A608-3D79-4E5D-8907-D5845557E84F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63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A608-3D79-4E5D-8907-D5845557E84F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63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Aanpassen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ahv</a:t>
            </a:r>
            <a:r>
              <a:rPr lang="nl-NL" baseline="0" dirty="0" smtClean="0"/>
              <a:t> feedback Willie.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DA608-3D79-4E5D-8907-D5845557E84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275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A608-3D79-4E5D-8907-D5845557E84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63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A608-3D79-4E5D-8907-D5845557E84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63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A608-3D79-4E5D-8907-D5845557E84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63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A608-3D79-4E5D-8907-D5845557E84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639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A608-3D79-4E5D-8907-D5845557E84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639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Positief over zonnepalen, liefst op bedrijventerrein / stallen of boerderijen in het buitengebied</a:t>
            </a:r>
          </a:p>
          <a:p>
            <a:pPr marL="171450" indent="-171450">
              <a:buFontTx/>
              <a:buChar char="-"/>
            </a:pPr>
            <a:r>
              <a:rPr lang="nl-NL" dirty="0"/>
              <a:t>Geen zonneparken of windmolens</a:t>
            </a:r>
          </a:p>
          <a:p>
            <a:pPr marL="171450" indent="-171450">
              <a:buFontTx/>
              <a:buChar char="-"/>
            </a:pPr>
            <a:r>
              <a:rPr lang="nl-NL" dirty="0"/>
              <a:t>Onduidelijk waar dit precies thuis hoort, bij gemeente / provincie / individu / </a:t>
            </a:r>
            <a:r>
              <a:rPr lang="nl-NL" dirty="0" err="1"/>
              <a:t>cooperatie</a:t>
            </a:r>
            <a:r>
              <a:rPr lang="nl-NL" dirty="0"/>
              <a:t> / </a:t>
            </a:r>
            <a:r>
              <a:rPr lang="nl-NL" dirty="0" err="1"/>
              <a:t>gezamelijke</a:t>
            </a:r>
            <a:r>
              <a:rPr lang="nl-NL" dirty="0"/>
              <a:t> inkoop etc.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0E7A9-DD31-D84C-BC16-E426BEEC44B3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4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A608-3D79-4E5D-8907-D5845557E84F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63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7" y="-8468"/>
            <a:ext cx="12226830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267" y="2404534"/>
            <a:ext cx="7767947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267" y="4050839"/>
            <a:ext cx="7767947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6EBA-7305-4638-AD39-7AADB0B126FB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5D15-71EF-4D46-9772-00F7CE0B8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141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97" y="609600"/>
            <a:ext cx="846251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97" y="4470400"/>
            <a:ext cx="846251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6EBA-7305-4638-AD39-7AADB0B126FB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5D15-71EF-4D46-9772-00F7CE0B8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65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048" y="609600"/>
            <a:ext cx="8095189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7909" y="3632200"/>
            <a:ext cx="722546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94" y="4470400"/>
            <a:ext cx="846251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6EBA-7305-4638-AD39-7AADB0B126FB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5D15-71EF-4D46-9772-00F7CE0B8347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643533" y="790378"/>
            <a:ext cx="60967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5764" y="2886556"/>
            <a:ext cx="60967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28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94" y="1931988"/>
            <a:ext cx="846251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94" y="4527448"/>
            <a:ext cx="846251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6EBA-7305-4638-AD39-7AADB0B126FB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5D15-71EF-4D46-9772-00F7CE0B8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316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048" y="609600"/>
            <a:ext cx="8095189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690" y="4013200"/>
            <a:ext cx="846252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94" y="4527448"/>
            <a:ext cx="846251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6EBA-7305-4638-AD39-7AADB0B126FB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5D15-71EF-4D46-9772-00F7CE0B8347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643533" y="790378"/>
            <a:ext cx="60967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5764" y="2886556"/>
            <a:ext cx="60967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4048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27" y="609600"/>
            <a:ext cx="8454186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690" y="4013200"/>
            <a:ext cx="846252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94" y="4527448"/>
            <a:ext cx="846251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6EBA-7305-4638-AD39-7AADB0B126FB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5D15-71EF-4D46-9772-00F7CE0B8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348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6EBA-7305-4638-AD39-7AADB0B126FB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5D15-71EF-4D46-9772-00F7CE0B8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768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8713" y="609605"/>
            <a:ext cx="130491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609605"/>
            <a:ext cx="6925800" cy="5251451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6EBA-7305-4638-AD39-7AADB0B126FB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5D15-71EF-4D46-9772-00F7CE0B8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95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C83191E-0210-4B31-8F9B-1FE5AE3F7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8BB0603D-EF1C-4EEC-AF2E-EB7E6B3CD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0F7DFE3-A597-48DC-8AC2-D78318EEF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451026B3-E7CB-412A-B26C-C1202E3E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F46F5670-C919-46AD-B94E-B58FB3B6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863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17A0E9F-29EB-474B-B8E9-992DE01D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E7941B2-0889-4473-AFD6-B9D2B6923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1B95C1BD-B7A1-4D26-96AE-7AC261BDF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B3420269-6625-417B-804D-76E1F2D8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4556461F-A293-452F-A4D2-1105B1B5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911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CA0291C-FB82-4A5A-BA74-ABC15DE1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3" y="1709743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F4F61C47-E721-4DAF-8F4A-828C87193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3" y="4589468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C55040E7-65E6-4234-BA23-9EBDF96D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EE88DD23-98D5-46AF-8426-2561ED33E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51BDF053-FFCC-4AB0-9D70-BF317B24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58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6EBA-7305-4638-AD39-7AADB0B126FB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5D15-71EF-4D46-9772-00F7CE0B8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29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E99BBCD-3036-4E5E-8D2C-8AB497E3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4F44AD4-2128-4B87-9685-5A9D394D6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2" y="1825625"/>
            <a:ext cx="5155529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96E77CC7-80BA-4B00-8DF5-E6E77F976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793" y="1825625"/>
            <a:ext cx="5155529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8219AED9-40EE-4BEF-BA45-F308ED0C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613F13F6-19BE-4079-A2B9-6F9D6BA7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E71271AA-EC53-4D7C-940F-A618D4E4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142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E59D7EE-3CDF-4910-97F1-17BF333D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9" y="365129"/>
            <a:ext cx="10514231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13152DFD-4771-4771-9472-3E9C72B0C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210" y="1681163"/>
            <a:ext cx="51576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74F75277-519B-4394-A30E-6C07AB518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210" y="2505075"/>
            <a:ext cx="5157645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2FE28C3B-7C9D-4E16-9DFE-F679248F2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30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4E0F2C56-4608-4ABF-95BB-CCFFA67B1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3043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E76BA25D-4ED0-466F-AC42-40F12DD9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ECCAE6E2-E476-464A-81F1-0E528CD0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24C2C3AC-5F3F-4751-942B-A2CE7AB3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166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C543B75-8E1E-48BC-9C1F-01120315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CBCFEA62-15EE-4A22-B0B1-D008B72D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B0B2CFB3-4837-4139-A36F-3142E35B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E9CD3B55-18D7-4EA0-A5ED-0D7CE6AC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861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454B0288-F7F5-423B-A737-FCA15858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CA838663-FB1C-4565-A11E-EC1DCB0A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B082F0D8-4A7C-466F-8370-763FE9DE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435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8E5B9D0-69CC-4347-9CCD-37667AD0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11" y="457200"/>
            <a:ext cx="39322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4E5182B-9732-44D8-B0A3-82B1876C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042" y="987430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1E3BFC42-F8F0-48E5-8BF8-EF5929CF2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211" y="2057400"/>
            <a:ext cx="39322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8B5D5C17-6DCB-47E9-8A47-03B5F8E74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B0F51AD2-784D-4901-8EDA-AC5B2B95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ECBE8077-B216-4D74-BB52-D586C5D5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591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32F08AA-4649-4EA9-ADAB-4853A0B8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11" y="457200"/>
            <a:ext cx="39322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82E3B276-5A5D-4721-8B39-CB9B3F9FD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042" y="987430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D03B29CF-DB2D-4392-A7B5-396B64B0D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211" y="2057400"/>
            <a:ext cx="39322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E1F60EFE-FB1F-49A7-8159-DBBB66AE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7E8555DD-02CC-4B9E-82F9-BD8CEE50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38CE314B-4910-4D0B-B3C0-EB1BBCFC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49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88F7715-5916-4BAD-9693-4B7FBDBC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A0E42F2D-0310-47EF-AD1C-331E87BE2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DE4484D0-0978-4C0A-AD7D-29EBD0E7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7F19C626-F454-40E1-ABF1-0026B8C8C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6B44C8B6-450E-4454-9EF7-6A95E82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321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BC676E87-A2E1-4874-B94E-50E758EBE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E90DD85F-7357-42A3-8894-22BF25321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3" y="365125"/>
            <a:ext cx="76825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23401A14-BFE2-4BE8-9A67-580B4E9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F10D4E5D-FD85-44CA-960D-5F963F30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AD6E4D22-EA46-4A9F-B345-28B276AB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342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CA6D8CB-EE97-425B-86F5-A6D526AF0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C30762AC-89B3-4E0E-A47F-819F19952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244B75BE-6C0E-4DEB-B220-B24EF6B9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4B9-D3C0-472C-95D5-41CE6C19FDB4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799D5A5C-BD93-46ED-B13F-AF0C593D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8BFB9CAA-15C3-4829-BD69-EA02961D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7EE5-741C-4B6C-9D34-08575EB32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924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7DBC1BB-0496-4B5F-9928-0BA54B691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2B4EF83-FC0C-40CE-931B-C049FF2C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E7A9F1E5-A26D-403D-9947-F4690DEA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4B9-D3C0-472C-95D5-41CE6C19FDB4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2CB26771-AA39-4937-925D-2E8B56DB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8AD3415B-6BFE-40E5-8093-E37A182B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7EE5-741C-4B6C-9D34-08575EB32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57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94" y="2700871"/>
            <a:ext cx="846251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94" y="4527448"/>
            <a:ext cx="846251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6EBA-7305-4638-AD39-7AADB0B126FB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5D15-71EF-4D46-9772-00F7CE0B8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157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9CAEA91-B893-4DA8-84DE-3F2BC084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3" y="1709743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EAEF2C9E-4A38-411C-A204-E022593A9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3" y="4589468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78F183D4-0B8E-4B55-93E0-8A5A5E0F1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4B9-D3C0-472C-95D5-41CE6C19FDB4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E902EEC6-8AD5-4BFF-ABFB-96140553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AA1EABC1-8929-409A-A17D-F91B4428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7EE5-741C-4B6C-9D34-08575EB32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335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E33CC1E-D940-4089-A9E7-26230078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B5E5602-8197-4998-8F74-3186E54C1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2" y="1825625"/>
            <a:ext cx="5155529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88733D7F-B017-4360-B9AD-E7D6D55E6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793" y="1825625"/>
            <a:ext cx="5155529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1A3B9E25-D594-47C5-8CEF-2A539E69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4B9-D3C0-472C-95D5-41CE6C19FDB4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D85DB81F-4135-4088-8B2E-A7966DF6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A601CFEA-4FCE-4A13-8719-9B73286F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7EE5-741C-4B6C-9D34-08575EB32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889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31D1D15-43DF-4782-94C8-787BAF16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9" y="365129"/>
            <a:ext cx="10514231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A6DECC0C-8BCD-4F2B-99CD-8A151B5D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210" y="1681163"/>
            <a:ext cx="51576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89F64FFA-AD13-4A15-88C1-24ABA0D56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210" y="2505075"/>
            <a:ext cx="5157645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CEF86636-C4F6-40C3-94B3-7EB2CB4B7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30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125F9CC5-9041-4A69-BB54-AC6EB66A6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3043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AEFC2D93-E81C-4A13-8937-F6FA2CEF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4B9-D3C0-472C-95D5-41CE6C19FDB4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A2CEA887-07AF-4D5D-9030-153CFB3E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5F185ACF-4368-4D39-88EB-457159FF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7EE5-741C-4B6C-9D34-08575EB32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978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78C3FD2-BDA5-4EC9-8E61-573CFC98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E7F158B2-2132-48E5-A722-A14FDB398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4B9-D3C0-472C-95D5-41CE6C19FDB4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A749DCF6-1E24-4623-913A-8EB67C14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00AB03A7-01CD-451D-87AE-6A30D98C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7EE5-741C-4B6C-9D34-08575EB32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583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C1FCD599-A018-4901-A545-8464B04D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4B9-D3C0-472C-95D5-41CE6C19FDB4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BBD51D8E-FC9D-4E5A-8C32-20423BE80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6F84F84C-5E01-4F70-8CFF-B474C1BC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7EE5-741C-4B6C-9D34-08575EB32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561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9642810-6057-4690-83B5-683736C4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11" y="457200"/>
            <a:ext cx="39322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3DFB8A0-975A-42D7-ADE3-F10C9E415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042" y="987430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2E9A8572-4D78-4A0A-A401-42622DDBE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211" y="2057400"/>
            <a:ext cx="39322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961B2A27-D06A-4D94-A828-FDA0A05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4B9-D3C0-472C-95D5-41CE6C19FDB4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69AFAC4A-4107-4955-AB61-DD1C85DE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CE11A250-D0D1-4E8E-9DF2-C219B43C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7EE5-741C-4B6C-9D34-08575EB32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74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2A859E-2452-4738-8A5B-24F3A039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11" y="457200"/>
            <a:ext cx="39322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8A119747-86E1-4C6F-BCA0-9E68771A0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042" y="987430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2E585462-0966-4506-B517-50B603442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211" y="2057400"/>
            <a:ext cx="39322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4175E6D4-2A08-4073-88B2-F4ADB1C7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4B9-D3C0-472C-95D5-41CE6C19FDB4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382CCC8D-0BA9-4143-9014-5B7657F2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A7076640-C675-4210-9E60-86C02B4F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7EE5-741C-4B6C-9D34-08575EB32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650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D2FDF3D-9163-4A1E-82AA-46F0A399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2780DB25-A6DF-42D8-A3DD-27330C1FE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3E016E21-0AA2-43D2-BE24-4DBB0364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4B9-D3C0-472C-95D5-41CE6C19FDB4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DC07DABA-F21C-4829-9B2C-084B7124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B687E21-8FBD-495D-A025-9A7F2224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7EE5-741C-4B6C-9D34-08575EB32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691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9C889D25-B40E-4528-8E3C-4369B86B6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53ACEC22-4BC0-4B68-998B-B34F353E2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3" y="365125"/>
            <a:ext cx="76825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96A178B8-0026-4028-AB1D-77803579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4B9-D3C0-472C-95D5-41CE6C19FDB4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9D0E405-F4E3-44F9-B532-8C9525A5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17869D29-D64C-4159-A3FE-A68502DC4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7EE5-741C-4B6C-9D34-08575EB32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872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EA1F67F-3738-486C-966C-CB37C17D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AC87F531-6226-497A-A57B-ECD31DEC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44B9-D3C0-472C-95D5-41CE6C19FDB4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911D3273-1549-430B-A946-3574D1CC4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4A3E3C68-501B-4D2F-B843-F75CAA98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7EE5-741C-4B6C-9D34-08575EB32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60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97" y="609600"/>
            <a:ext cx="8462517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7" y="2160589"/>
            <a:ext cx="4116943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267" y="2160590"/>
            <a:ext cx="4116944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6EBA-7305-4638-AD39-7AADB0B126FB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5D15-71EF-4D46-9772-00F7CE0B8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773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0BDDC52-7AE6-4508-B1FA-72BD3FF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0857A643-3EF1-4216-AE91-98E4B19F7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B04CB1F1-E46D-4E78-8849-75D74E1D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347C-E3E8-4AF0-8425-E5E6B9B0D161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64323336-EF50-4D06-84A2-4D5C0660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79BB5983-2369-48CC-A401-4E11E309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989D-0D95-4C43-9003-97EDFC37D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222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516660E-1C05-4BB7-B2D6-48924292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C13EFAC2-B7F9-4C0E-A35E-CEA67FAB0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E49D63C4-040F-48EA-B720-6758A1D0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347C-E3E8-4AF0-8425-E5E6B9B0D161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31026790-14C1-4180-902F-287C7AD5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6D608A3F-D182-4287-978C-7C1B2617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989D-0D95-4C43-9003-97EDFC37D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167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93BC828-6FF8-4E29-A0DE-69B2C42C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3" y="1709743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06ED3478-649B-4EBA-BE4C-DE6512D2B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3" y="4589468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1F7C4F2C-3D60-4126-973D-2303040CD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347C-E3E8-4AF0-8425-E5E6B9B0D161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F57B6FEA-72BA-4B2F-B793-38B5B80E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B9D8EB52-E0E7-406B-852B-17AC2533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989D-0D95-4C43-9003-97EDFC37D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3741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3A36BB1-44B1-4E5E-8C8E-B53BC761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2C7DBEC-A2BC-4590-AD11-D65D58A0D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2" y="1825625"/>
            <a:ext cx="5155529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90FE08BF-E57D-428A-85DD-643B98743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793" y="1825625"/>
            <a:ext cx="5155529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7959F6F3-86E6-4262-8E74-5C1EF4E4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347C-E3E8-4AF0-8425-E5E6B9B0D161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021561DC-A3A8-49A8-8657-E83E08D3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E08D9AD8-57E3-4211-BBF2-4F045B0A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989D-0D95-4C43-9003-97EDFC37D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054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A6B4F7B-7A94-4C33-89DE-33FF6B13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9" y="365129"/>
            <a:ext cx="10514231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98CFACCE-720C-4E85-87B1-77C70B343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210" y="1681163"/>
            <a:ext cx="51576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D27511DC-50C3-4FE5-A48A-D3C940D29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210" y="2505075"/>
            <a:ext cx="5157645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AE132EAE-004B-48E5-A4BD-EEF7233FA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30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2CD2CA77-ABFE-4926-B3E6-66E71D0B5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3043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B5380AD5-230B-4BE4-B87D-312CF3C3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347C-E3E8-4AF0-8425-E5E6B9B0D161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DD874717-93E6-420D-B058-1C25391A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EBB982A7-E0A4-413D-818C-E31A2AE0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989D-0D95-4C43-9003-97EDFC37D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055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7F18AEC-C198-4964-97CD-234DB114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D6816ED0-3C47-4380-8C94-F6DA6A1F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347C-E3E8-4AF0-8425-E5E6B9B0D161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D8F2C9D8-060A-40E9-A942-80E7E74D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015BE782-049D-4406-A566-D9550ED1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989D-0D95-4C43-9003-97EDFC37D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166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8BBB250C-633F-44EB-BA61-1C746F5E3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347C-E3E8-4AF0-8425-E5E6B9B0D161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5E1C67BF-7846-431B-A8D2-EF5AE358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20F04EA5-0C8E-430D-9067-DB734AB0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989D-0D95-4C43-9003-97EDFC37D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7866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09AA39C-C43D-44BA-84CD-D2B27AB18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11" y="457200"/>
            <a:ext cx="39322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E83F30C-D243-4FF2-A5EE-BC93365FB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042" y="987430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E6023CA1-6B5F-4BD8-9654-EE0ABE003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211" y="2057400"/>
            <a:ext cx="39322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EB0ADB94-542C-48F5-8169-210FE50C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347C-E3E8-4AF0-8425-E5E6B9B0D161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1FEC64AA-7BE1-47B2-93CB-8220E1188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B8AFB1F8-E1AD-49F3-B2DD-BA711351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989D-0D95-4C43-9003-97EDFC37D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394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3B2EBC1-29B5-4C58-B07C-09C86DD7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11" y="457200"/>
            <a:ext cx="39322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28EEB954-D24C-4F46-9DDA-1F7BCAB90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042" y="987430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5CE1845D-A40E-49F9-81B4-64BC9554E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211" y="2057400"/>
            <a:ext cx="39322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7960F2F6-3F18-47A8-ACC0-044E2D62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347C-E3E8-4AF0-8425-E5E6B9B0D161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1354189C-E5C1-4211-BBD9-3C8EA57F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D196B687-1B63-4A24-8E00-33889AAD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989D-0D95-4C43-9003-97EDFC37D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9259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FA54CB3-4BD5-4D01-B0F2-00334C31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8CC745DE-115C-4AFE-8E4D-1AE852BB9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E23DA608-2376-41F0-9F06-29C07E2CB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347C-E3E8-4AF0-8425-E5E6B9B0D161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40580E4C-EC0A-416D-8E79-2CF41310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19F98FA8-F349-4312-9222-55C2C74F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989D-0D95-4C43-9003-97EDFC37D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24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95" y="609600"/>
            <a:ext cx="8462516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93" y="2160983"/>
            <a:ext cx="41203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693" y="2737251"/>
            <a:ext cx="4120360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4849" y="2160983"/>
            <a:ext cx="41203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4849" y="2737251"/>
            <a:ext cx="4120360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6EBA-7305-4638-AD39-7AADB0B126FB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5D15-71EF-4D46-9772-00F7CE0B8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0770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A0F4A55F-93EF-482D-BB45-2A22827FD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9B2DF0A3-292D-4E37-B259-E444A416E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3" y="365125"/>
            <a:ext cx="76825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2FFB312E-CADD-4C9B-A774-83598369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347C-E3E8-4AF0-8425-E5E6B9B0D161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173E7572-79B6-4869-8AF8-A66D7D13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F671CEC6-F48D-43AF-B8E2-272DD976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989D-0D95-4C43-9003-97EDFC37D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2769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C83191E-0210-4B31-8F9B-1FE5AE3F7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8BB0603D-EF1C-4EEC-AF2E-EB7E6B3CD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0F7DFE3-A597-48DC-8AC2-D78318EEF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451026B3-E7CB-412A-B26C-C1202E3E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F46F5670-C919-46AD-B94E-B58FB3B6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77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17A0E9F-29EB-474B-B8E9-992DE01D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E7941B2-0889-4473-AFD6-B9D2B6923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1B95C1BD-B7A1-4D26-96AE-7AC261BDF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B3420269-6625-417B-804D-76E1F2D8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4556461F-A293-452F-A4D2-1105B1B5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00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CA0291C-FB82-4A5A-BA74-ABC15DE1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3" y="1709743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F4F61C47-E721-4DAF-8F4A-828C87193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3" y="4589468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C55040E7-65E6-4234-BA23-9EBDF96D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EE88DD23-98D5-46AF-8426-2561ED33E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51BDF053-FFCC-4AB0-9D70-BF317B24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819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E99BBCD-3036-4E5E-8D2C-8AB497E3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4F44AD4-2128-4B87-9685-5A9D394D6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2" y="1825625"/>
            <a:ext cx="5155529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96E77CC7-80BA-4B00-8DF5-E6E77F976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793" y="1825625"/>
            <a:ext cx="5155529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8219AED9-40EE-4BEF-BA45-F308ED0C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613F13F6-19BE-4079-A2B9-6F9D6BA7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E71271AA-EC53-4D7C-940F-A618D4E4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60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E59D7EE-3CDF-4910-97F1-17BF333D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9" y="365129"/>
            <a:ext cx="10514231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13152DFD-4771-4771-9472-3E9C72B0C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210" y="1681163"/>
            <a:ext cx="51576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74F75277-519B-4394-A30E-6C07AB518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210" y="2505075"/>
            <a:ext cx="5157645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2FE28C3B-7C9D-4E16-9DFE-F679248F2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30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4E0F2C56-4608-4ABF-95BB-CCFFA67B1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3043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E76BA25D-4ED0-466F-AC42-40F12DD9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ECCAE6E2-E476-464A-81F1-0E528CD0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24C2C3AC-5F3F-4751-942B-A2CE7AB3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698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C543B75-8E1E-48BC-9C1F-01120315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CBCFEA62-15EE-4A22-B0B1-D008B72D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B0B2CFB3-4837-4139-A36F-3142E35B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E9CD3B55-18D7-4EA0-A5ED-0D7CE6AC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457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454B0288-F7F5-423B-A737-FCA15858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CA838663-FB1C-4565-A11E-EC1DCB0A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B082F0D8-4A7C-466F-8370-763FE9DE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06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8E5B9D0-69CC-4347-9CCD-37667AD0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11" y="457200"/>
            <a:ext cx="39322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4E5182B-9732-44D8-B0A3-82B1876C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042" y="987430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1E3BFC42-F8F0-48E5-8BF8-EF5929CF2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211" y="2057400"/>
            <a:ext cx="39322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8B5D5C17-6DCB-47E9-8A47-03B5F8E74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B0F51AD2-784D-4901-8EDA-AC5B2B95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ECBE8077-B216-4D74-BB52-D586C5D5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484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32F08AA-4649-4EA9-ADAB-4853A0B8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11" y="457200"/>
            <a:ext cx="39322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82E3B276-5A5D-4721-8B39-CB9B3F9FD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042" y="987430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D03B29CF-DB2D-4392-A7B5-396B64B0D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211" y="2057400"/>
            <a:ext cx="39322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E1F60EFE-FB1F-49A7-8159-DBBB66AE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7E8555DD-02CC-4B9E-82F9-BD8CEE50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38CE314B-4910-4D0B-B3C0-EB1BBCFC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95" y="609600"/>
            <a:ext cx="8462517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6EBA-7305-4638-AD39-7AADB0B126FB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5D15-71EF-4D46-9772-00F7CE0B8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1500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88F7715-5916-4BAD-9693-4B7FBDBC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A0E42F2D-0310-47EF-AD1C-331E87BE2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DE4484D0-0978-4C0A-AD7D-29EBD0E7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7F19C626-F454-40E1-ABF1-0026B8C8C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6B44C8B6-450E-4454-9EF7-6A95E82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14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BC676E87-A2E1-4874-B94E-50E758EBE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6" y="365125"/>
            <a:ext cx="2628558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E90DD85F-7357-42A3-8894-22BF25321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3" y="365125"/>
            <a:ext cx="76825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23401A14-BFE2-4BE8-9A67-580B4E9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303-83E4-4DE5-9282-25BFE9FFF93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F10D4E5D-FD85-44CA-960D-5F963F30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AD6E4D22-EA46-4A9F-B345-28B276AB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8DF3-F896-4D44-BB06-4DEAE64E571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929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997" y="1124712"/>
            <a:ext cx="11035371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997" y="4727448"/>
            <a:ext cx="11035371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5998" y="6356353"/>
            <a:ext cx="2742843" cy="365125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8525" y="6356353"/>
            <a:ext cx="2742843" cy="365125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423" y="346837"/>
            <a:ext cx="146304" cy="703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577" y="4501201"/>
            <a:ext cx="110332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03769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138" y="0"/>
            <a:ext cx="11165993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854" y="0"/>
            <a:ext cx="11154228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769" y="787352"/>
            <a:ext cx="127999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23" y="548640"/>
            <a:ext cx="10166804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423" y="2478024"/>
            <a:ext cx="10166804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424" y="6356353"/>
            <a:ext cx="2742843" cy="365125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384" y="6356353"/>
            <a:ext cx="2742843" cy="365125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33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137" y="4981421"/>
            <a:ext cx="11133507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769" y="5118581"/>
            <a:ext cx="146285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12" y="640080"/>
            <a:ext cx="10889086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140" y="5102352"/>
            <a:ext cx="10605659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90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138" y="0"/>
            <a:ext cx="11165993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854" y="0"/>
            <a:ext cx="11154228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769" y="787352"/>
            <a:ext cx="127999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23" y="548640"/>
            <a:ext cx="10166804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424" y="2478024"/>
            <a:ext cx="4937117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110" y="2478024"/>
            <a:ext cx="4937117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424" y="6356353"/>
            <a:ext cx="2742843" cy="365125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384" y="6356353"/>
            <a:ext cx="2742843" cy="365125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45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138" y="0"/>
            <a:ext cx="11165993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854" y="0"/>
            <a:ext cx="11154228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769" y="787352"/>
            <a:ext cx="127999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23" y="548640"/>
            <a:ext cx="10166804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424" y="2372650"/>
            <a:ext cx="4937117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424" y="3203688"/>
            <a:ext cx="4937117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110" y="2372650"/>
            <a:ext cx="4937117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110" y="3203690"/>
            <a:ext cx="4937117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424" y="6356353"/>
            <a:ext cx="2742843" cy="365125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384" y="6356353"/>
            <a:ext cx="2742843" cy="365125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351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768" y="1533525"/>
            <a:ext cx="10915642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06" y="2971798"/>
            <a:ext cx="127999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853" y="1938528"/>
            <a:ext cx="10175947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74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95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137" y="1162033"/>
            <a:ext cx="3740253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769" y="1618375"/>
            <a:ext cx="146285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68" y="1709928"/>
            <a:ext cx="3099413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546" y="1709928"/>
            <a:ext cx="6729108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568" y="3429000"/>
            <a:ext cx="3099413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568" y="6356353"/>
            <a:ext cx="2742843" cy="365125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4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6EBA-7305-4638-AD39-7AADB0B126FB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5D15-71EF-4D46-9772-00F7CE0B8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300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137" y="1162033"/>
            <a:ext cx="3740253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769" y="1618375"/>
            <a:ext cx="146285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68" y="1709928"/>
            <a:ext cx="3099413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4546" y="1161288"/>
            <a:ext cx="6729108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568" y="3438144"/>
            <a:ext cx="3099413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568" y="6356353"/>
            <a:ext cx="2742843" cy="365125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028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44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040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0413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871" y="2404534"/>
            <a:ext cx="7765925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871" y="4050834"/>
            <a:ext cx="7765925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‹nr.›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35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‹nr.›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678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7" y="2700868"/>
            <a:ext cx="8595549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527448"/>
            <a:ext cx="8595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‹nr.›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780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247" y="2160589"/>
            <a:ext cx="4183490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308" y="2160590"/>
            <a:ext cx="4183489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‹nr.›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300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58" y="2160983"/>
            <a:ext cx="41850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658" y="2737246"/>
            <a:ext cx="4185078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721" y="2160983"/>
            <a:ext cx="418507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722" y="2737246"/>
            <a:ext cx="41850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‹nr.›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45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6" y="609600"/>
            <a:ext cx="8595549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‹nr.›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108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‹nr.›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4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94" y="1498604"/>
            <a:ext cx="371975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082" y="514930"/>
            <a:ext cx="4514128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694" y="2777069"/>
            <a:ext cx="371975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6EBA-7305-4638-AD39-7AADB0B126FB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5D15-71EF-4D46-9772-00F7CE0B8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4063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6" y="1498604"/>
            <a:ext cx="385402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842" y="514925"/>
            <a:ext cx="4512953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246" y="2777069"/>
            <a:ext cx="385402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‹nr.›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338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6" y="4800600"/>
            <a:ext cx="859554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246" y="609600"/>
            <a:ext cx="859554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246" y="5367338"/>
            <a:ext cx="859554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‹nr.›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096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7" y="609600"/>
            <a:ext cx="859554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470400"/>
            <a:ext cx="859554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‹nr.›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484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13" y="609600"/>
            <a:ext cx="809308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961" y="3632200"/>
            <a:ext cx="722358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470400"/>
            <a:ext cx="859554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‹nr.›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799" y="790378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1853" y="2886556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6786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7" y="1931988"/>
            <a:ext cx="8595549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527448"/>
            <a:ext cx="859554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‹nr.›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345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13" y="609600"/>
            <a:ext cx="809308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244" y="4013200"/>
            <a:ext cx="859555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527448"/>
            <a:ext cx="859554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‹nr.›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799" y="790378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1853" y="2886556"/>
            <a:ext cx="60952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9457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0" y="609600"/>
            <a:ext cx="858708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244" y="4013200"/>
            <a:ext cx="859555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527448"/>
            <a:ext cx="859554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‹nr.›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970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‹nr.›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129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6636" y="609600"/>
            <a:ext cx="130457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247" y="609600"/>
            <a:ext cx="7059231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‹nr.›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118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A7BA06D-B3FF-4E91-8639-B4569AE3AA23}"/>
              </a:ext>
            </a:extLst>
          </p:cNvPr>
          <p:cNvSpPr/>
          <p:nvPr/>
        </p:nvSpPr>
        <p:spPr>
          <a:xfrm>
            <a:off x="10207366" y="2"/>
            <a:ext cx="1134918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2B30C86D-5A07-48BC-9C9D-6F9A2DB1E9E1}"/>
              </a:ext>
            </a:extLst>
          </p:cNvPr>
          <p:cNvSpPr/>
          <p:nvPr/>
        </p:nvSpPr>
        <p:spPr>
          <a:xfrm rot="10800000" flipV="1">
            <a:off x="555638" y="1064830"/>
            <a:ext cx="4082901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784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95" y="4800600"/>
            <a:ext cx="846251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695" y="609600"/>
            <a:ext cx="8462517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695" y="5367338"/>
            <a:ext cx="846251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6EBA-7305-4638-AD39-7AADB0B126FB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5D15-71EF-4D46-9772-00F7CE0B8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6176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91" y="1825625"/>
            <a:ext cx="10514231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3DA7759-3209-4FE2-96D1-4EEDD81E9EA0}"/>
              </a:ext>
            </a:extLst>
          </p:cNvPr>
          <p:cNvSpPr/>
          <p:nvPr/>
        </p:nvSpPr>
        <p:spPr>
          <a:xfrm>
            <a:off x="10493067" y="2"/>
            <a:ext cx="849217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1460DAD-8769-4C9F-9C8C-BB0443909D76}"/>
              </a:ext>
            </a:extLst>
          </p:cNvPr>
          <p:cNvSpPr/>
          <p:nvPr/>
        </p:nvSpPr>
        <p:spPr>
          <a:xfrm flipH="1">
            <a:off x="123521" y="5717906"/>
            <a:ext cx="1771378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33444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FEDBDD32-D3EE-4848-A112-BA814D4631CD}"/>
              </a:ext>
            </a:extLst>
          </p:cNvPr>
          <p:cNvSpPr/>
          <p:nvPr/>
        </p:nvSpPr>
        <p:spPr>
          <a:xfrm>
            <a:off x="10207366" y="2"/>
            <a:ext cx="1134918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61350361-843C-49D0-BD6A-ECDBA3842BA0}"/>
              </a:ext>
            </a:extLst>
          </p:cNvPr>
          <p:cNvSpPr/>
          <p:nvPr/>
        </p:nvSpPr>
        <p:spPr>
          <a:xfrm rot="10800000" flipV="1">
            <a:off x="555638" y="1064830"/>
            <a:ext cx="4082901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88345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4EC5136-99DA-40B5-8F79-5C3A56D38BA1}"/>
              </a:ext>
            </a:extLst>
          </p:cNvPr>
          <p:cNvSpPr/>
          <p:nvPr/>
        </p:nvSpPr>
        <p:spPr>
          <a:xfrm rot="16200000">
            <a:off x="-388995" y="4841257"/>
            <a:ext cx="1737401" cy="959411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8FB775-26C4-41BA-837C-4478D48D2157}"/>
              </a:ext>
            </a:extLst>
          </p:cNvPr>
          <p:cNvSpPr/>
          <p:nvPr/>
        </p:nvSpPr>
        <p:spPr>
          <a:xfrm>
            <a:off x="10493067" y="2"/>
            <a:ext cx="849217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59012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62D7398-9A79-4B24-9C7D-F0DEED57C70B}"/>
              </a:ext>
            </a:extLst>
          </p:cNvPr>
          <p:cNvSpPr/>
          <p:nvPr/>
        </p:nvSpPr>
        <p:spPr>
          <a:xfrm rot="16200000">
            <a:off x="-388995" y="4841257"/>
            <a:ext cx="1737401" cy="959411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07F28CD-1873-4E36-A064-2D25E0A85017}"/>
              </a:ext>
            </a:extLst>
          </p:cNvPr>
          <p:cNvSpPr/>
          <p:nvPr/>
        </p:nvSpPr>
        <p:spPr>
          <a:xfrm>
            <a:off x="10493067" y="2"/>
            <a:ext cx="849217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193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C13EF9C-0B5A-4364-91AA-E5DD5B536E54}"/>
              </a:ext>
            </a:extLst>
          </p:cNvPr>
          <p:cNvSpPr/>
          <p:nvPr/>
        </p:nvSpPr>
        <p:spPr>
          <a:xfrm rot="16200000">
            <a:off x="-388995" y="4841257"/>
            <a:ext cx="1737401" cy="959411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F674475-6327-490A-BD7F-084F5C07F2E4}"/>
              </a:ext>
            </a:extLst>
          </p:cNvPr>
          <p:cNvSpPr/>
          <p:nvPr/>
        </p:nvSpPr>
        <p:spPr>
          <a:xfrm>
            <a:off x="10493067" y="2"/>
            <a:ext cx="849217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37981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A5ED585-FEBB-4DAD-84C0-97BEE6C360C3}"/>
              </a:ext>
            </a:extLst>
          </p:cNvPr>
          <p:cNvSpPr/>
          <p:nvPr/>
        </p:nvSpPr>
        <p:spPr>
          <a:xfrm rot="16200000">
            <a:off x="-388995" y="4841257"/>
            <a:ext cx="1737401" cy="959411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EF6AC352-A720-4DB3-87CA-A33B0607CA2F}"/>
              </a:ext>
            </a:extLst>
          </p:cNvPr>
          <p:cNvSpPr/>
          <p:nvPr/>
        </p:nvSpPr>
        <p:spPr>
          <a:xfrm>
            <a:off x="10493067" y="2"/>
            <a:ext cx="849217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16262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C155C63-9F58-4422-B669-F97486280671}"/>
              </a:ext>
            </a:extLst>
          </p:cNvPr>
          <p:cNvSpPr/>
          <p:nvPr/>
        </p:nvSpPr>
        <p:spPr>
          <a:xfrm rot="16200000">
            <a:off x="-388995" y="4841257"/>
            <a:ext cx="1737401" cy="959411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385DBA62-0EDB-47AA-86C7-90463BC9B308}"/>
              </a:ext>
            </a:extLst>
          </p:cNvPr>
          <p:cNvSpPr/>
          <p:nvPr/>
        </p:nvSpPr>
        <p:spPr>
          <a:xfrm>
            <a:off x="10493067" y="2"/>
            <a:ext cx="849217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1048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BA9707F-7BCE-464F-BF45-E216527084EE}"/>
              </a:ext>
            </a:extLst>
          </p:cNvPr>
          <p:cNvSpPr/>
          <p:nvPr/>
        </p:nvSpPr>
        <p:spPr>
          <a:xfrm rot="16200000">
            <a:off x="-388995" y="4841257"/>
            <a:ext cx="1737401" cy="959411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C589723-2CC8-49D1-B4E1-36FECED6A2D7}"/>
              </a:ext>
            </a:extLst>
          </p:cNvPr>
          <p:cNvSpPr/>
          <p:nvPr/>
        </p:nvSpPr>
        <p:spPr>
          <a:xfrm>
            <a:off x="10493067" y="2"/>
            <a:ext cx="849217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97731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1609904-5327-4D2C-A445-B270A00F3B5F}"/>
              </a:ext>
            </a:extLst>
          </p:cNvPr>
          <p:cNvSpPr/>
          <p:nvPr/>
        </p:nvSpPr>
        <p:spPr>
          <a:xfrm rot="16200000">
            <a:off x="-388995" y="4841257"/>
            <a:ext cx="1737401" cy="959411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0FC7BEC-08C5-4D95-9C84-B48BC8AD1C94}"/>
              </a:ext>
            </a:extLst>
          </p:cNvPr>
          <p:cNvSpPr/>
          <p:nvPr/>
        </p:nvSpPr>
        <p:spPr>
          <a:xfrm>
            <a:off x="10493067" y="2"/>
            <a:ext cx="849217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917073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BADDEB1-F604-408B-B02A-A2814606E6AF}"/>
              </a:ext>
            </a:extLst>
          </p:cNvPr>
          <p:cNvSpPr/>
          <p:nvPr/>
        </p:nvSpPr>
        <p:spPr>
          <a:xfrm rot="16200000">
            <a:off x="-388995" y="4841257"/>
            <a:ext cx="1737401" cy="959411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8DF7987-332F-4D6C-81C3-990F39C76C96}"/>
              </a:ext>
            </a:extLst>
          </p:cNvPr>
          <p:cNvSpPr/>
          <p:nvPr/>
        </p:nvSpPr>
        <p:spPr>
          <a:xfrm>
            <a:off x="10493067" y="2"/>
            <a:ext cx="849217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486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5" y="-8468"/>
            <a:ext cx="12226831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695" y="609600"/>
            <a:ext cx="846251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95" y="2160590"/>
            <a:ext cx="846251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6073" y="6041368"/>
            <a:ext cx="91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C6EBA-7305-4638-AD39-7AADB0B126FB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693" y="6041368"/>
            <a:ext cx="6163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785" y="6041368"/>
            <a:ext cx="683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E525D15-71EF-4D46-9772-00F7CE0B8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55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66161181-EC66-4922-A1AC-8B5F27F5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2" y="365129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</a:t>
            </a:r>
            <a:r>
              <a:rPr lang="nl-NL" dirty="0" err="1"/>
              <a:t>tdfadfe</a:t>
            </a:r>
            <a:r>
              <a:rPr lang="nl-NL" dirty="0"/>
              <a:t>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C5317371-396F-41E5-8FD2-31C301562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2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DDF1D558-D7B3-4910-AC71-E23DC5E0A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2" y="6356355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4D303-83E4-4DE5-9282-25BFE9FFF93F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1B4EF6F2-B68F-47A6-BE74-BAAFFEB20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5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B8759BD-0966-4F92-ADA9-1C2D98615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5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8DF3-F896-4D44-BB06-4DEAE64E57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31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3E5167EF-8B26-479B-A3C5-F171D39AD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2" y="365129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607076F3-F33A-41EB-956F-5C040C435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2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7A4BE786-AAA4-48A1-A4CF-6D66A557D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2" y="6356355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44B9-D3C0-472C-95D5-41CE6C19FDB4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29EC1E00-C9AD-407C-AA0F-7D2C3C6BB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5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7BE98D70-9AAE-4B38-9DEF-B32C558FE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5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87EE5-741C-4B6C-9D34-08575EB32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01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B6932010-E181-48EC-A0B7-81BFB769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2" y="365129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859BF2A8-30DB-4E83-853D-8887375DE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2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38F78516-16B6-4B43-827C-8B123689B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2" y="6356355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4347C-E3E8-4AF0-8425-E5E6B9B0D161}" type="datetimeFigureOut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9776901A-E780-4296-A8CB-642AB5F2D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5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F0995CBA-8812-47E2-8D7F-50993642D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5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989D-0D95-4C43-9003-97EDFC37D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8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66161181-EC66-4922-A1AC-8B5F27F5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2" y="365129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</a:t>
            </a:r>
            <a:r>
              <a:rPr lang="nl-NL" dirty="0" err="1"/>
              <a:t>tdfadfe</a:t>
            </a:r>
            <a:r>
              <a:rPr lang="nl-NL" dirty="0"/>
              <a:t>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C5317371-396F-41E5-8FD2-31C301562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2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DDF1D558-D7B3-4910-AC71-E23DC5E0A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2" y="6356355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4D303-83E4-4DE5-9282-25BFE9FFF93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1B4EF6F2-B68F-47A6-BE74-BAAFFEB20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5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B8759BD-0966-4F92-ADA9-1C2D98615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5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8DF3-F896-4D44-BB06-4DEAE64E571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3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2" y="365128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2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2" y="6356353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3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3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MSIPCMContentMarking" descr="{&quot;HashCode&quot;:820494205,&quot;Placement&quot;:&quot;Footer&quot;}">
            <a:extLst>
              <a:ext uri="{FF2B5EF4-FFF2-40B4-BE49-F238E27FC236}">
                <a16:creationId xmlns:a16="http://schemas.microsoft.com/office/drawing/2014/main" xmlns="" id="{831290E6-7F5B-4A05-9FC4-DC32510D2327}"/>
              </a:ext>
            </a:extLst>
          </p:cNvPr>
          <p:cNvSpPr txBox="1"/>
          <p:nvPr userDrawn="1"/>
        </p:nvSpPr>
        <p:spPr>
          <a:xfrm>
            <a:off x="11496964" y="6703203"/>
            <a:ext cx="693451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/>
            <a:r>
              <a:rPr lang="en-US" sz="700">
                <a:solidFill>
                  <a:srgbClr val="0F238C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2513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0413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246" y="609600"/>
            <a:ext cx="859554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6" y="2160590"/>
            <a:ext cx="859554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4196" y="6041363"/>
            <a:ext cx="911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12/3/2020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246" y="6041363"/>
            <a:ext cx="6296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545" y="6041363"/>
            <a:ext cx="683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90C226"/>
                </a:solidFill>
              </a:rPr>
              <a:pPr defTabSz="457200"/>
              <a:t>‹nr.›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0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12/3/2020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5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9321" y="2404534"/>
            <a:ext cx="9407819" cy="1646302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Welkom bij</a:t>
            </a:r>
            <a:br>
              <a:rPr lang="nl-NL" b="1" dirty="0"/>
            </a:br>
            <a:r>
              <a:rPr lang="nl-NL" b="1" dirty="0"/>
              <a:t>Dorpsforum Ysselsteyn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3-12</a:t>
            </a:r>
            <a:r>
              <a:rPr lang="nl-NL" dirty="0"/>
              <a:t>-</a:t>
            </a:r>
            <a:r>
              <a:rPr lang="nl-NL" dirty="0" smtClean="0"/>
              <a:t>2020</a:t>
            </a:r>
            <a:endParaRPr lang="nl-NL" dirty="0"/>
          </a:p>
        </p:txBody>
      </p:sp>
      <p:pic>
        <p:nvPicPr>
          <p:cNvPr id="1026" name="Picture 2" descr="https://scontent-ams3-1.xx.fbcdn.net/hphotos-xfp1/t31.0-8/12640431_744432628991530_2402429406247856795_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8" y="5697141"/>
            <a:ext cx="2874320" cy="90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6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0"/>
            <a:ext cx="8462516" cy="1320800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14" y="692696"/>
            <a:ext cx="9506433" cy="52292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Opening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verslag vorige vergadering / formele punten incl. verslag ingelaste vergadering RAP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van de agenda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Benoeming nieuwe leden Dorpsraad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Decharge commissie Leefbaarheidsgelden 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DOP 2021 - 2025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RAP (Realisatie Accommodatie Plan) &gt; Toelichting stand van 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100 jaar Ysselsteyn &gt; Toelichting jubileumjaar 2021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MOY (Maatschappelijke Ondersteuning Ysselsteyn) – evaluatie Dorpsondersteuner eerste 100 dagen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Thema’s vanuit c.q. vragen voor de Dorpsraad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Terugkoppeling bezoek Burgemeester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Vliegveld De Peel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Overige 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Rondvraag </a:t>
            </a:r>
          </a:p>
        </p:txBody>
      </p:sp>
    </p:spTree>
    <p:extLst>
      <p:ext uri="{BB962C8B-B14F-4D97-AF65-F5344CB8AC3E}">
        <p14:creationId xmlns:p14="http://schemas.microsoft.com/office/powerpoint/2010/main" val="35333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xmlns="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04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434E8360-5B22-414B-B2A4-1516B92AE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1" r="8856" b="-1"/>
          <a:stretch/>
        </p:blipFill>
        <p:spPr>
          <a:xfrm>
            <a:off x="20" y="10"/>
            <a:ext cx="8667364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711171" y="0"/>
            <a:ext cx="847924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43885AFD-70FE-1447-B6A3-1583A96DA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7579" y="1122363"/>
            <a:ext cx="4022836" cy="3204134"/>
          </a:xfrm>
        </p:spPr>
        <p:txBody>
          <a:bodyPr anchor="b">
            <a:normAutofit/>
          </a:bodyPr>
          <a:lstStyle/>
          <a:p>
            <a:r>
              <a:rPr lang="nl-NL" sz="4800"/>
              <a:t>D.O.P. 2021-2025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E41F9F84-271A-CA4F-A757-91F862757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7579" y="4872927"/>
            <a:ext cx="4022836" cy="1208141"/>
          </a:xfrm>
        </p:spPr>
        <p:txBody>
          <a:bodyPr>
            <a:normAutofit/>
          </a:bodyPr>
          <a:lstStyle/>
          <a:p>
            <a:r>
              <a:rPr lang="nl-NL" sz="2000" dirty="0"/>
              <a:t>Status update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129472" y="346837"/>
            <a:ext cx="146304" cy="703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0626" y="4546920"/>
            <a:ext cx="402283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82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B250AE-F6D3-4E68-AABB-E8456FC5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DOP 2021-2025?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B923F61-C873-43FC-87DF-55391569F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DOP staat voor Dorpsontwikkelingsplan</a:t>
            </a:r>
          </a:p>
          <a:p>
            <a:r>
              <a:rPr lang="nl-NL" dirty="0"/>
              <a:t>Het DOP wordt iedere vijf jaar nagenoeg volledig aangepast </a:t>
            </a:r>
          </a:p>
          <a:p>
            <a:r>
              <a:rPr lang="nl-NL" dirty="0"/>
              <a:t>Het DOP is een inhoudelijk richtinggevend document voor de gewenste ontwikkeling van het dorp </a:t>
            </a:r>
          </a:p>
          <a:p>
            <a:r>
              <a:rPr lang="nl-NL" dirty="0"/>
              <a:t>Uitgangspunt is dat speerpunten in de periode 2021-2025 opgepakt worden. Daarmee vormt het DOP de “realisatieagenda” voor het dorp (en dorpsraad) </a:t>
            </a:r>
          </a:p>
          <a:p>
            <a:r>
              <a:rPr lang="nl-NL" dirty="0"/>
              <a:t>Het DOP wordt ook gebruikt als input voor de omgevingsvisie Ysselsteyn vanuit de gemeente Venray.</a:t>
            </a:r>
          </a:p>
        </p:txBody>
      </p:sp>
    </p:spTree>
    <p:extLst>
      <p:ext uri="{BB962C8B-B14F-4D97-AF65-F5344CB8AC3E}">
        <p14:creationId xmlns:p14="http://schemas.microsoft.com/office/powerpoint/2010/main" val="23692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7969D76-AC1A-4CEF-A582-E667A839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Werkgroep Dop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3C0EA8A-2DF1-4853-AD30-98C0DEECB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fontAlgn="base"/>
            <a:r>
              <a:rPr lang="nl-NL" b="1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Werkgroep</a:t>
            </a:r>
            <a:br>
              <a:rPr lang="nl-NL" b="1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</a:br>
            <a: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Peter </a:t>
            </a:r>
            <a:r>
              <a:rPr lang="nl-NL" b="0" i="0" dirty="0" err="1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Bartray</a:t>
            </a:r>
            <a:r>
              <a:rPr lang="nl-NL" dirty="0">
                <a:solidFill>
                  <a:srgbClr val="201F1E"/>
                </a:solidFill>
                <a:latin typeface="Segoe UI" panose="020B0502040204020203" pitchFamily="34" charset="0"/>
              </a:rPr>
              <a:t>, </a:t>
            </a:r>
            <a: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Jelle Claessens, Femke van Dijck &amp; Rik Rongen</a:t>
            </a:r>
            <a:b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</a:br>
            <a:endParaRPr lang="nl-NL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pPr algn="l" fontAlgn="base"/>
            <a:r>
              <a:rPr lang="nl-NL" b="1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Klankbordgroep</a:t>
            </a:r>
            <a:br>
              <a:rPr lang="nl-NL" b="1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</a:br>
            <a: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Twan de Wit (DOP 2016- 2020)</a:t>
            </a:r>
            <a:b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</a:br>
            <a: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Thijs </a:t>
            </a:r>
            <a:r>
              <a:rPr lang="nl-NL" b="0" i="0" dirty="0" err="1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Berkers</a:t>
            </a:r>
            <a: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 (DOP 2016-2020)</a:t>
            </a:r>
            <a:b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</a:br>
            <a:r>
              <a:rPr lang="nl-NL" b="0" i="0" dirty="0" err="1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Sieb</a:t>
            </a:r>
            <a: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 Nijssen (DOP 2016-2020)</a:t>
            </a:r>
            <a:b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</a:br>
            <a: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Martijn Arts (Dorpsraad; precieze afvaardiging wordt nog bepaald) </a:t>
            </a:r>
            <a:b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</a:br>
            <a: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Willie Koonings (Presidium)</a:t>
            </a:r>
            <a:b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</a:br>
            <a: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Sjoerd </a:t>
            </a:r>
            <a:r>
              <a:rPr lang="nl-NL" b="0" i="0" dirty="0" err="1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Ewals</a:t>
            </a:r>
            <a: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 (Presidium)</a:t>
            </a:r>
            <a:b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</a:br>
            <a: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Erwin Janssen (Presidium)</a:t>
            </a:r>
          </a:p>
          <a:p>
            <a:pPr algn="l" fontAlgn="base"/>
            <a:r>
              <a:rPr lang="nl-NL" b="1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Gemeente </a:t>
            </a:r>
            <a:br>
              <a:rPr lang="nl-NL" b="1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</a:br>
            <a: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Martine </a:t>
            </a:r>
            <a:r>
              <a:rPr lang="nl-NL" b="0" i="0" dirty="0" err="1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Bruinink</a:t>
            </a:r>
            <a:r>
              <a:rPr lang="nl-NL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 (Gebiedscoördinator Gemeente Venray)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00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827527-4AF1-487F-90E2-F8B98C90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DOP tot zover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78CB0D9-8DBA-4217-96AC-C2A9FC1CD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BD674B3E-78E6-4129-AAFA-80D923108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4979">
            <a:off x="3131002" y="2060283"/>
            <a:ext cx="5928415" cy="45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0E56DE-4588-4988-86BB-E5DA7B91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Speerpunten DOP 2016-2020 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xmlns="" id="{79654C4D-0F39-42FB-996C-F0FE1C234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816" y="2066210"/>
            <a:ext cx="7864782" cy="4401505"/>
          </a:xfrm>
        </p:spPr>
      </p:pic>
    </p:spTree>
    <p:extLst>
      <p:ext uri="{BB962C8B-B14F-4D97-AF65-F5344CB8AC3E}">
        <p14:creationId xmlns:p14="http://schemas.microsoft.com/office/powerpoint/2010/main" val="4167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B54FAF3-0915-47A0-B9C1-4A78A40A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Thema’s </a:t>
            </a:r>
            <a:r>
              <a:rPr lang="nl-NL" dirty="0" err="1"/>
              <a:t>Venrayse</a:t>
            </a:r>
            <a:r>
              <a:rPr lang="nl-NL" dirty="0"/>
              <a:t> omgevingsvisie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5A7A0FA-9E10-4851-8202-42A76A0B3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Wonen</a:t>
            </a:r>
          </a:p>
          <a:p>
            <a:r>
              <a:rPr lang="nl-NL" dirty="0"/>
              <a:t>Werk &amp; ondernemen</a:t>
            </a:r>
          </a:p>
          <a:p>
            <a:r>
              <a:rPr lang="nl-NL" dirty="0"/>
              <a:t>Duurzaamheid</a:t>
            </a:r>
          </a:p>
          <a:p>
            <a:r>
              <a:rPr lang="nl-NL" dirty="0"/>
              <a:t>Gezond leven</a:t>
            </a:r>
          </a:p>
          <a:p>
            <a:r>
              <a:rPr lang="nl-NL" dirty="0"/>
              <a:t>Mobiliteit</a:t>
            </a:r>
          </a:p>
          <a:p>
            <a:r>
              <a:rPr lang="nl-NL" dirty="0"/>
              <a:t>Mijn buurt</a:t>
            </a:r>
          </a:p>
        </p:txBody>
      </p:sp>
    </p:spTree>
    <p:extLst>
      <p:ext uri="{BB962C8B-B14F-4D97-AF65-F5344CB8AC3E}">
        <p14:creationId xmlns:p14="http://schemas.microsoft.com/office/powerpoint/2010/main" val="5546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15DAD31-ABE6-4A6F-BFFF-FC240557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Output Enquête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BFEB4BC-E0CB-4CD1-BEC3-D306BB3D7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214 reacties </a:t>
            </a:r>
          </a:p>
          <a:p>
            <a:r>
              <a:rPr lang="nl-NL" dirty="0"/>
              <a:t>Tevreden over het aantal ingevulde enquêtes</a:t>
            </a:r>
          </a:p>
          <a:p>
            <a:r>
              <a:rPr lang="nl-NL" dirty="0"/>
              <a:t>Nu pakken we 1 voorbeeld om te laten zien hoe we de uitkomst van de enquête willen gebruiken in het vervolg </a:t>
            </a:r>
          </a:p>
        </p:txBody>
      </p:sp>
    </p:spTree>
    <p:extLst>
      <p:ext uri="{BB962C8B-B14F-4D97-AF65-F5344CB8AC3E}">
        <p14:creationId xmlns:p14="http://schemas.microsoft.com/office/powerpoint/2010/main" val="22315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9E6EFEE-6516-482C-B143-F97F9BF89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04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DF0D2C0-CD0C-470C-8851-D8B2CC417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2748776" y="3248017"/>
            <a:ext cx="5688917" cy="1913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BD1868E3-B606-D242-A6EB-26BA5188787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7" b="-1"/>
          <a:stretch/>
        </p:blipFill>
        <p:spPr bwMode="auto">
          <a:xfrm>
            <a:off x="583581" y="499236"/>
            <a:ext cx="11023252" cy="5688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11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1F0A83C-12C1-4E71-9956-22C7D94B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Vervolgstappen DOP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9A08AA9A-43BD-4215-8CD2-6D26C1AA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8C2A450B-8FDE-46B2-9723-88C193D94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17" y="1808679"/>
            <a:ext cx="9237383" cy="486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0"/>
            <a:ext cx="8462516" cy="1320800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14" y="692696"/>
            <a:ext cx="9506433" cy="52292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Opening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verslag vorige vergadering / formele punten incl. verslag ingelaste vergadering RAP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van de agenda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Benoeming nieuwe leden Dorpsraad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Decharge commissie Leefbaarheidsgelden 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DOP 2021 - 2025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RAP (Realisatie Accommodatie Plan) &gt; Toelichting stand van 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100 jaar Ysselsteyn &gt; Toelichting jubileumjaar 2021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MOY (Maatschappelijke Ondersteuning Ysselsteyn) – evaluatie Dorpsondersteuner eerste 100 dagen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Thema’s vanuit c.q. vragen voor de </a:t>
            </a:r>
            <a:r>
              <a:rPr lang="nl-NL" sz="1700" dirty="0" smtClean="0">
                <a:solidFill>
                  <a:schemeClr val="bg1">
                    <a:lumMod val="65000"/>
                  </a:schemeClr>
                </a:solidFill>
              </a:rPr>
              <a:t>Dorpsraad</a:t>
            </a:r>
          </a:p>
          <a:p>
            <a:pPr lvl="1">
              <a:buFont typeface="+mj-lt"/>
              <a:buAutoNum type="arabicPeriod"/>
            </a:pPr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Terugkoppeling </a:t>
            </a: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bezoek </a:t>
            </a:r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Burgemeester</a:t>
            </a:r>
          </a:p>
          <a:p>
            <a:pPr lvl="1">
              <a:buFont typeface="+mj-lt"/>
              <a:buAutoNum type="arabicPeriod"/>
            </a:pPr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Vliegveld </a:t>
            </a: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Peel</a:t>
            </a:r>
          </a:p>
          <a:p>
            <a:pPr lvl="1">
              <a:buFont typeface="+mj-lt"/>
              <a:buAutoNum type="arabicPeriod"/>
            </a:pPr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Overige </a:t>
            </a: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Rondvraag </a:t>
            </a:r>
          </a:p>
        </p:txBody>
      </p:sp>
    </p:spTree>
    <p:extLst>
      <p:ext uri="{BB962C8B-B14F-4D97-AF65-F5344CB8AC3E}">
        <p14:creationId xmlns:p14="http://schemas.microsoft.com/office/powerpoint/2010/main" val="14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FD0FEC-609D-4653-AFCA-65E9656D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 </a:t>
            </a:r>
          </a:p>
        </p:txBody>
      </p:sp>
    </p:spTree>
    <p:extLst>
      <p:ext uri="{BB962C8B-B14F-4D97-AF65-F5344CB8AC3E}">
        <p14:creationId xmlns:p14="http://schemas.microsoft.com/office/powerpoint/2010/main" val="7842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0"/>
            <a:ext cx="8462516" cy="1320800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14" y="692696"/>
            <a:ext cx="9506433" cy="52292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Opening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verslag vorige vergadering / formele punten incl. verslag ingelaste vergadering RAP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van de agenda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Benoeming nieuwe leden Dorpsraad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Decharge commissie Leefbaarheidsgelden 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DOP 2021 - 2025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RAP (Realisatie Accommodatie Plan) &gt; Toelichting stand van 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100 jaar Ysselsteyn &gt; Toelichting jubileumjaar 2021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MOY (Maatschappelijke Ondersteuning Ysselsteyn) – evaluatie Dorpsondersteuner eerste 100 dagen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Thema’s vanuit c.q. vragen voor de Dorpsraad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Terugkoppeling bezoek Burgemeester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Vliegveld De Peel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Overige 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Rondvraag </a:t>
            </a:r>
          </a:p>
        </p:txBody>
      </p:sp>
    </p:spTree>
    <p:extLst>
      <p:ext uri="{BB962C8B-B14F-4D97-AF65-F5344CB8AC3E}">
        <p14:creationId xmlns:p14="http://schemas.microsoft.com/office/powerpoint/2010/main" val="35333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xmlns="" id="{F101C3BA-9804-47C4-8BCA-EC15FAD158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0413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B51F6DB8-188D-4585-A7EF-2A62193EB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55" r="-1" b="8167"/>
          <a:stretch/>
        </p:blipFill>
        <p:spPr>
          <a:xfrm>
            <a:off x="20" y="13"/>
            <a:ext cx="12187345" cy="6857989"/>
          </a:xfrm>
          <a:prstGeom prst="rect">
            <a:avLst/>
          </a:prstGeom>
        </p:spPr>
      </p:pic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xmlns="" id="{A34066D6-1B59-4642-A86D-39464CEE9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48" y="-4"/>
            <a:ext cx="4711531" cy="6858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18E928D9-3091-4385-B979-265D55AD0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03011">
            <a:off x="1155511" y="700864"/>
            <a:ext cx="2987510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412920F-524F-4AB2-8011-7456008E7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800" y="795509"/>
            <a:ext cx="3656392" cy="2798604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dirty="0"/>
              <a:t>Commissie</a:t>
            </a:r>
            <a:r>
              <a:rPr lang="nl-NL" sz="5000" dirty="0"/>
              <a:t> </a:t>
            </a:r>
            <a:r>
              <a:rPr lang="nl-NL" sz="5000" b="1" dirty="0"/>
              <a:t>RAP  R</a:t>
            </a:r>
            <a:r>
              <a:rPr lang="nl-NL" sz="5000" dirty="0"/>
              <a:t>ealisatie </a:t>
            </a:r>
            <a:r>
              <a:rPr lang="nl-NL" sz="5000" b="1" dirty="0"/>
              <a:t>A</a:t>
            </a:r>
            <a:r>
              <a:rPr lang="nl-NL" sz="5000" dirty="0"/>
              <a:t>ccommodatie </a:t>
            </a:r>
            <a:r>
              <a:rPr lang="nl-NL" sz="5000" b="1" dirty="0"/>
              <a:t>P</a:t>
            </a:r>
            <a:r>
              <a:rPr lang="nl-NL" sz="5000" dirty="0"/>
              <a:t>lan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182D7791-2246-4D26-A101-77C855F5C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800" y="3686190"/>
            <a:ext cx="3656392" cy="2292581"/>
          </a:xfrm>
        </p:spPr>
        <p:txBody>
          <a:bodyPr>
            <a:normAutofit/>
          </a:bodyPr>
          <a:lstStyle/>
          <a:p>
            <a:r>
              <a:rPr lang="nl-NL" dirty="0"/>
              <a:t>Dorpsforumvergadering</a:t>
            </a:r>
          </a:p>
          <a:p>
            <a:r>
              <a:rPr lang="nl-NL" dirty="0"/>
              <a:t>3 december 2020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D602432-D774-4CF5-94E8-7D52D0105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12" y="4626636"/>
            <a:ext cx="491897" cy="4919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BF9EBB4-5078-47B2-AAA0-DF4A88D81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64373" y="5011563"/>
            <a:ext cx="731463" cy="731558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2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C57512-5171-43E7-8F5F-AD03A8E0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11DE7BD4-8617-4BD9-B068-C4CBCE133DF4}"/>
              </a:ext>
            </a:extLst>
          </p:cNvPr>
          <p:cNvSpPr txBox="1"/>
          <p:nvPr/>
        </p:nvSpPr>
        <p:spPr>
          <a:xfrm>
            <a:off x="1979048" y="1550129"/>
            <a:ext cx="964538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u="sng" dirty="0">
                <a:solidFill>
                  <a:srgbClr val="000000"/>
                </a:solidFill>
              </a:rPr>
              <a:t>Werkgroep RAP (Realisatie Accommodatie Plan Ysselsteyn)</a:t>
            </a:r>
          </a:p>
          <a:p>
            <a:endParaRPr lang="nl-NL" sz="2600" dirty="0">
              <a:solidFill>
                <a:srgbClr val="000000"/>
              </a:solidFill>
            </a:endParaRPr>
          </a:p>
          <a:p>
            <a:r>
              <a:rPr lang="nl-NL" sz="2600" b="1" dirty="0">
                <a:solidFill>
                  <a:srgbClr val="000000"/>
                </a:solidFill>
              </a:rPr>
              <a:t>Kerk</a:t>
            </a:r>
            <a:r>
              <a:rPr lang="nl-NL" sz="2600" dirty="0">
                <a:solidFill>
                  <a:srgbClr val="000000"/>
                </a:solidFill>
              </a:rPr>
              <a:t>:		Hans Michels – Wim Claessens</a:t>
            </a:r>
          </a:p>
          <a:p>
            <a:endParaRPr lang="nl-NL" sz="2600" dirty="0">
              <a:solidFill>
                <a:srgbClr val="000000"/>
              </a:solidFill>
            </a:endParaRPr>
          </a:p>
          <a:p>
            <a:r>
              <a:rPr lang="nl-NL" sz="2600" b="1" dirty="0" err="1">
                <a:solidFill>
                  <a:srgbClr val="000000"/>
                </a:solidFill>
              </a:rPr>
              <a:t>Smelehof</a:t>
            </a:r>
            <a:r>
              <a:rPr lang="nl-NL" sz="2600" dirty="0">
                <a:solidFill>
                  <a:srgbClr val="000000"/>
                </a:solidFill>
              </a:rPr>
              <a:t>:	Peter Knapen – Ton Swinkels – Jan Classens</a:t>
            </a:r>
          </a:p>
          <a:p>
            <a:endParaRPr lang="nl-NL" sz="2600" dirty="0">
              <a:solidFill>
                <a:srgbClr val="000000"/>
              </a:solidFill>
            </a:endParaRPr>
          </a:p>
          <a:p>
            <a:r>
              <a:rPr lang="nl-NL" sz="2600" b="1" dirty="0">
                <a:solidFill>
                  <a:srgbClr val="000000"/>
                </a:solidFill>
              </a:rPr>
              <a:t>Jera</a:t>
            </a:r>
            <a:r>
              <a:rPr lang="nl-NL" sz="2600" dirty="0">
                <a:solidFill>
                  <a:srgbClr val="000000"/>
                </a:solidFill>
              </a:rPr>
              <a:t>: 		Bart Alders – Peter Michels</a:t>
            </a:r>
          </a:p>
          <a:p>
            <a:endParaRPr lang="nl-NL" sz="2600" dirty="0">
              <a:solidFill>
                <a:srgbClr val="000000"/>
              </a:solidFill>
            </a:endParaRPr>
          </a:p>
          <a:p>
            <a:r>
              <a:rPr lang="nl-NL" sz="2600" b="1" dirty="0">
                <a:solidFill>
                  <a:srgbClr val="000000"/>
                </a:solidFill>
              </a:rPr>
              <a:t>Sport</a:t>
            </a:r>
            <a:r>
              <a:rPr lang="nl-NL" sz="2600" dirty="0">
                <a:solidFill>
                  <a:srgbClr val="000000"/>
                </a:solidFill>
              </a:rPr>
              <a:t>:	Erwin Dijkstra – Geert van Dijck</a:t>
            </a:r>
          </a:p>
          <a:p>
            <a:endParaRPr lang="nl-NL" sz="2600" dirty="0">
              <a:solidFill>
                <a:srgbClr val="000000"/>
              </a:solidFill>
            </a:endParaRPr>
          </a:p>
          <a:p>
            <a:r>
              <a:rPr lang="nl-NL" sz="2600" b="1" dirty="0" err="1">
                <a:solidFill>
                  <a:srgbClr val="000000"/>
                </a:solidFill>
              </a:rPr>
              <a:t>Onafh</a:t>
            </a:r>
            <a:r>
              <a:rPr lang="nl-NL" sz="2600" dirty="0">
                <a:solidFill>
                  <a:srgbClr val="000000"/>
                </a:solidFill>
              </a:rPr>
              <a:t>.:	</a:t>
            </a:r>
            <a:r>
              <a:rPr lang="nl-NL" sz="2600" dirty="0">
                <a:solidFill>
                  <a:srgbClr val="000000"/>
                </a:solidFill>
                <a:cs typeface="Calibri" panose="020F0502020204030204" pitchFamily="34" charset="0"/>
              </a:rPr>
              <a:t>Eric Michels (</a:t>
            </a:r>
            <a:r>
              <a:rPr lang="nl-NL" sz="2600" dirty="0" err="1">
                <a:solidFill>
                  <a:srgbClr val="000000"/>
                </a:solidFill>
                <a:cs typeface="Calibri" panose="020F0502020204030204" pitchFamily="34" charset="0"/>
              </a:rPr>
              <a:t>vz</a:t>
            </a:r>
            <a:r>
              <a:rPr lang="nl-NL" sz="2600" dirty="0">
                <a:solidFill>
                  <a:srgbClr val="000000"/>
                </a:solidFill>
                <a:cs typeface="Calibri" panose="020F0502020204030204" pitchFamily="34" charset="0"/>
              </a:rPr>
              <a:t>) </a:t>
            </a:r>
            <a:r>
              <a:rPr lang="nl-NL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nl-NL" sz="2600" dirty="0">
                <a:solidFill>
                  <a:srgbClr val="000000"/>
                </a:solidFill>
              </a:rPr>
              <a:t>vacature secretariaat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545B98-072D-4A62-B4F0-A5972EA1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2" y="379300"/>
            <a:ext cx="10514231" cy="1325563"/>
          </a:xfrm>
        </p:spPr>
        <p:txBody>
          <a:bodyPr>
            <a:normAutofit fontScale="90000"/>
          </a:bodyPr>
          <a:lstStyle/>
          <a:p>
            <a:r>
              <a:rPr lang="nl-NL" sz="4900" dirty="0"/>
              <a:t>Wat is er gebeurd vanaf 2 juli?</a:t>
            </a:r>
            <a:br>
              <a:rPr lang="nl-NL" sz="4900" dirty="0"/>
            </a:br>
            <a:r>
              <a:rPr lang="nl-NL" sz="4900" dirty="0"/>
              <a:t> En waar staan we nu? Een korte update.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4843CF6-8E3D-4DBD-BD01-85AE9FFB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92" y="1690691"/>
            <a:ext cx="10514231" cy="366508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dirty="0"/>
          </a:p>
          <a:p>
            <a:pPr marL="914400" lvl="1" indent="-457200">
              <a:buFont typeface="+mj-lt"/>
              <a:buAutoNum type="arabicPeriod"/>
            </a:pPr>
            <a:r>
              <a:rPr lang="nl-NL" sz="2600" dirty="0"/>
              <a:t>Kerk</a:t>
            </a:r>
          </a:p>
          <a:p>
            <a:pPr marL="914400" lvl="1" indent="-457200">
              <a:buFont typeface="+mj-lt"/>
              <a:buAutoNum type="arabicPeriod"/>
            </a:pPr>
            <a:endParaRPr lang="nl-NL" sz="2600" dirty="0"/>
          </a:p>
          <a:p>
            <a:pPr marL="914400" lvl="1" indent="-457200">
              <a:buFont typeface="+mj-lt"/>
              <a:buAutoNum type="arabicPeriod"/>
            </a:pPr>
            <a:r>
              <a:rPr lang="nl-NL" sz="2600" dirty="0"/>
              <a:t>Gemeenschapshuis</a:t>
            </a:r>
          </a:p>
          <a:p>
            <a:pPr marL="914400" lvl="1" indent="-457200">
              <a:buFont typeface="+mj-lt"/>
              <a:buAutoNum type="arabicPeriod"/>
            </a:pPr>
            <a:endParaRPr lang="nl-NL" sz="2600" dirty="0"/>
          </a:p>
          <a:p>
            <a:pPr marL="914400" lvl="1" indent="-457200">
              <a:buFont typeface="+mj-lt"/>
              <a:buAutoNum type="arabicPeriod"/>
            </a:pPr>
            <a:r>
              <a:rPr lang="nl-NL" sz="2600" dirty="0"/>
              <a:t>Jera</a:t>
            </a:r>
          </a:p>
          <a:p>
            <a:pPr marL="914400" lvl="1" indent="-457200">
              <a:buFont typeface="+mj-lt"/>
              <a:buAutoNum type="arabicPeriod"/>
            </a:pPr>
            <a:endParaRPr lang="nl-NL" sz="2600" dirty="0"/>
          </a:p>
          <a:p>
            <a:pPr marL="914400" lvl="1" indent="-457200">
              <a:buFont typeface="+mj-lt"/>
              <a:buAutoNum type="arabicPeriod"/>
            </a:pPr>
            <a:r>
              <a:rPr lang="nl-NL" sz="2600" dirty="0"/>
              <a:t>Sport</a:t>
            </a:r>
          </a:p>
        </p:txBody>
      </p:sp>
    </p:spTree>
    <p:extLst>
      <p:ext uri="{BB962C8B-B14F-4D97-AF65-F5344CB8AC3E}">
        <p14:creationId xmlns:p14="http://schemas.microsoft.com/office/powerpoint/2010/main" val="8942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545B98-072D-4A62-B4F0-A5972EA1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2" y="379300"/>
            <a:ext cx="10514231" cy="1325563"/>
          </a:xfrm>
        </p:spPr>
        <p:txBody>
          <a:bodyPr>
            <a:normAutofit/>
          </a:bodyPr>
          <a:lstStyle/>
          <a:p>
            <a:r>
              <a:rPr lang="nl-NL" dirty="0"/>
              <a:t>Kerk &amp; Gemeenschapshuis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4843CF6-8E3D-4DBD-BD01-85AE9FFB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318" y="1403306"/>
            <a:ext cx="10734095" cy="4895642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nl-NL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2 juli dorps forum: onderzoek naar Gemeenschapshuis op locatie Kerk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nl-NL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Vanuit de Kerk is een zeer actieve werkgroep van start gegaan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nl-NL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Deken Ed Smeets: combineren activiteiten – Vredepeel is een mogelijk voorbeeld: bezoek Vredepeel plaatsgevonden 26 november jl.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nl-NL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Inzicht en bereidwilligheid Bisdom bijgesteld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nl-NL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Plan B op lager pitje:	Gemeenschapshuis – School</a:t>
            </a:r>
          </a:p>
          <a:p>
            <a:pPr marL="3657600" lvl="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Kerk – Zorgwoningen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nl-NL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Gesprek met beide besturen Gemeenschapshuis &amp; Kerk: haalbaarheid gezamenlijk onderzoeken: </a:t>
            </a:r>
            <a:r>
              <a:rPr lang="nl-NL" b="1" dirty="0"/>
              <a:t>Plan A</a:t>
            </a:r>
            <a:endParaRPr lang="nl-NL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nl-NL" dirty="0"/>
              <a:t>                 			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641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545B98-072D-4A62-B4F0-A5972EA1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2" y="379300"/>
            <a:ext cx="10514231" cy="1325563"/>
          </a:xfrm>
        </p:spPr>
        <p:txBody>
          <a:bodyPr>
            <a:normAutofit/>
          </a:bodyPr>
          <a:lstStyle/>
          <a:p>
            <a:r>
              <a:rPr lang="nl-NL" dirty="0"/>
              <a:t>Kerk &amp; Gemeenschapshuis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4843CF6-8E3D-4DBD-BD01-85AE9FFB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318" y="1403306"/>
            <a:ext cx="10734095" cy="4895642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nl-NL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Plan A is op hoofdlijnen getoetst: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nl-NL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Ruimte/bouwblok: lijkt geen probleem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nl-NL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Organisatievorm: bezittingen in 1 beheersstichting, activiteiten onder eigen verantwoordelijkheid: beide besturen hebben hierop reeds akkoord gegeven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nl-NL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Financiering stichtingskosten: lijkt oplosbaar, inmiddels contact met Provincie Limburg over subsidiemogelijkheden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nl-NL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Exploitatie: zoeken naar nieuwe activiteiten die exploitatie langdurig versterken, nog wel behoorlijke uitdaging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nl-NL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Indeling en uitvoering van gebouw  moet nog nader onderzocht worden, lijkt oplosbaar</a:t>
            </a:r>
          </a:p>
        </p:txBody>
      </p:sp>
    </p:spTree>
    <p:extLst>
      <p:ext uri="{BB962C8B-B14F-4D97-AF65-F5344CB8AC3E}">
        <p14:creationId xmlns:p14="http://schemas.microsoft.com/office/powerpoint/2010/main" val="380071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545B98-072D-4A62-B4F0-A5972EA1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2" y="379300"/>
            <a:ext cx="10514231" cy="1325563"/>
          </a:xfrm>
        </p:spPr>
        <p:txBody>
          <a:bodyPr>
            <a:normAutofit/>
          </a:bodyPr>
          <a:lstStyle/>
          <a:p>
            <a:r>
              <a:rPr lang="nl-NL" dirty="0"/>
              <a:t>Kerk &amp; Gemeenschapshuis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4843CF6-8E3D-4DBD-BD01-85AE9FFB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318" y="1403306"/>
            <a:ext cx="10734095" cy="489564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dirty="0"/>
          </a:p>
          <a:p>
            <a:pPr marL="914400" lvl="1" indent="-457200">
              <a:buFont typeface="+mj-lt"/>
              <a:buAutoNum type="arabicPeriod"/>
            </a:pPr>
            <a:endParaRPr lang="nl-NL" dirty="0"/>
          </a:p>
          <a:p>
            <a:pPr marL="457200" lvl="1" indent="0">
              <a:buNone/>
            </a:pPr>
            <a:r>
              <a:rPr lang="nl-NL" u="sng" dirty="0"/>
              <a:t>Eerstvolgende belangrijke vervolgstap: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Voorbereiding gesprek bisdom en ophalen goedkeuring</a:t>
            </a:r>
          </a:p>
          <a:p>
            <a:pPr marL="457200" lvl="1" indent="0">
              <a:buNone/>
            </a:pPr>
            <a:r>
              <a:rPr lang="nl-NL" dirty="0"/>
              <a:t>Afspraak staat op 15 december om 10:00 uur in Roermond</a:t>
            </a:r>
          </a:p>
          <a:p>
            <a:pPr marL="914400" lvl="2" indent="0">
              <a:buNone/>
            </a:pP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79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545B98-072D-4A62-B4F0-A5972EA1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2" y="379300"/>
            <a:ext cx="10514231" cy="1325563"/>
          </a:xfrm>
        </p:spPr>
        <p:txBody>
          <a:bodyPr>
            <a:normAutofit/>
          </a:bodyPr>
          <a:lstStyle/>
          <a:p>
            <a:r>
              <a:rPr lang="nl-NL" dirty="0"/>
              <a:t>Jera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4843CF6-8E3D-4DBD-BD01-85AE9FFB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318" y="1403306"/>
            <a:ext cx="10734095" cy="489564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dirty="0"/>
          </a:p>
          <a:p>
            <a:pPr marL="914400" lvl="1" indent="-457200">
              <a:buFont typeface="+mj-lt"/>
              <a:buAutoNum type="arabicPeriod"/>
            </a:pPr>
            <a:endParaRPr lang="nl-NL" dirty="0"/>
          </a:p>
          <a:p>
            <a:pPr lvl="1"/>
            <a:r>
              <a:rPr lang="nl-NL" dirty="0"/>
              <a:t>Werkgroep ‘Toekomst Jera’  zeer gemotiveerd bezig met verdere uitwerking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Offertes externe partijen: financiële begroting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Detailuitwerking en schrijven van </a:t>
            </a:r>
            <a:r>
              <a:rPr lang="nl-NL" dirty="0" err="1"/>
              <a:t>bidboek</a:t>
            </a:r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Spoedig in gesprek met Gemeente Venray: vrijmaken financiële middelen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209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545B98-072D-4A62-B4F0-A5972EA1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2" y="379300"/>
            <a:ext cx="10514231" cy="1325563"/>
          </a:xfrm>
        </p:spPr>
        <p:txBody>
          <a:bodyPr>
            <a:normAutofit/>
          </a:bodyPr>
          <a:lstStyle/>
          <a:p>
            <a:r>
              <a:rPr lang="nl-NL" dirty="0"/>
              <a:t>Jera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4843CF6-8E3D-4DBD-BD01-85AE9FFB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318" y="1403306"/>
            <a:ext cx="10734095" cy="489564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Eerstvolgende belangrijke vervolgstappen: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r>
              <a:rPr lang="nl-NL" dirty="0"/>
              <a:t>Jan 2021: interne afstemming zoeken tussen wensen en eisen enerzijds en  financiële haalbaarheid anderzijds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Mrt/Apr 2021: duidelijkheid over financiële ondersteuning vanuit Gemeente Venray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9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536B093-71AB-4A68-9A2E-51353E4B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22" y="260648"/>
            <a:ext cx="12047093" cy="1320800"/>
          </a:xfrm>
        </p:spPr>
        <p:txBody>
          <a:bodyPr/>
          <a:lstStyle/>
          <a:p>
            <a:r>
              <a:rPr lang="nl-NL" dirty="0"/>
              <a:t>Spelregels vergadering bijwonen via Teams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33637FF-86C0-4252-8542-DF607BAB9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23" y="908720"/>
            <a:ext cx="7302449" cy="6408712"/>
          </a:xfrm>
        </p:spPr>
        <p:txBody>
          <a:bodyPr>
            <a:normAutofit/>
          </a:bodyPr>
          <a:lstStyle/>
          <a:p>
            <a:r>
              <a:rPr lang="nl-NL" b="1" dirty="0"/>
              <a:t>Schakel je microfoon en camera uit (</a:t>
            </a:r>
            <a:r>
              <a:rPr lang="nl-NL" b="1" dirty="0" err="1"/>
              <a:t>mute</a:t>
            </a:r>
            <a:r>
              <a:rPr lang="nl-NL" b="1" dirty="0"/>
              <a:t>). </a:t>
            </a:r>
            <a:r>
              <a:rPr lang="nl-NL" dirty="0"/>
              <a:t>Dit in verband met rondzingend geluid bij meerdere openstaande microfoons en kwaliteit van de verbinding. </a:t>
            </a:r>
          </a:p>
          <a:p>
            <a:r>
              <a:rPr lang="nl-NL" dirty="0"/>
              <a:t>Wil je interrumperen of een vraag stellen dan geef je dit aan via de het handje van teams (zie afbeelding). </a:t>
            </a:r>
          </a:p>
          <a:p>
            <a:r>
              <a:rPr lang="nl-NL" dirty="0"/>
              <a:t>Vervolgens wacht je tot dat je de beurt krijgt van de voorzitter. </a:t>
            </a:r>
          </a:p>
          <a:p>
            <a:r>
              <a:rPr lang="nl-NL" dirty="0"/>
              <a:t>Je schakelt zelf je microfoon in en schakelt deze na het stellen van de vraag direct uit. </a:t>
            </a:r>
          </a:p>
          <a:p>
            <a:r>
              <a:rPr lang="nl-NL" dirty="0"/>
              <a:t>Wil je een vervolgvraag stellen geef je dit opnieuw aan via het handje van teams. </a:t>
            </a:r>
          </a:p>
          <a:p>
            <a:r>
              <a:rPr lang="nl-NL" dirty="0"/>
              <a:t>Je wacht vervolgens weer tot dat je de beurt krijgt van de voorzitter.  </a:t>
            </a:r>
          </a:p>
          <a:p>
            <a:r>
              <a:rPr lang="nl-NL" dirty="0" smtClean="0"/>
              <a:t>Het </a:t>
            </a:r>
            <a:r>
              <a:rPr lang="nl-NL" dirty="0"/>
              <a:t>niet houden aan deze spelregels kan als gevolg hebben dat we je blokkeren van het restant van de vergadering. 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1C032D05-173B-4A58-AC2F-841091FF86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878" y="1348529"/>
            <a:ext cx="4824535" cy="214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545B98-072D-4A62-B4F0-A5972EA1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2" y="379300"/>
            <a:ext cx="10514231" cy="1325563"/>
          </a:xfrm>
        </p:spPr>
        <p:txBody>
          <a:bodyPr>
            <a:normAutofit/>
          </a:bodyPr>
          <a:lstStyle/>
          <a:p>
            <a:r>
              <a:rPr lang="nl-NL" dirty="0"/>
              <a:t>Sport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4843CF6-8E3D-4DBD-BD01-85AE9FFB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318" y="1403306"/>
            <a:ext cx="10734095" cy="489564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dirty="0"/>
          </a:p>
          <a:p>
            <a:pPr marL="914400" lvl="1" indent="-457200">
              <a:buFont typeface="+mj-lt"/>
              <a:buAutoNum type="arabicPeriod"/>
            </a:pPr>
            <a:endParaRPr lang="nl-NL" dirty="0"/>
          </a:p>
          <a:p>
            <a:pPr lvl="1"/>
            <a:r>
              <a:rPr lang="nl-NL" dirty="0"/>
              <a:t>Realisatie sportzaal blijft uiterst uitdagende kwestie (urenbezetting)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Piekbelasting (winter) en onderbezetting (zomer)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Lastig om goede alternatieven te vinden/bedenken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Reguliere bezetting zorgt niet voor dekkende exploitatie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Externe financiële middelen nodig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254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545B98-072D-4A62-B4F0-A5972EA1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2" y="379300"/>
            <a:ext cx="10514231" cy="1325563"/>
          </a:xfrm>
        </p:spPr>
        <p:txBody>
          <a:bodyPr>
            <a:normAutofit/>
          </a:bodyPr>
          <a:lstStyle/>
          <a:p>
            <a:r>
              <a:rPr lang="nl-NL" dirty="0"/>
              <a:t>Sport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4843CF6-8E3D-4DBD-BD01-85AE9FFB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318" y="1403306"/>
            <a:ext cx="10734095" cy="489564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dirty="0"/>
          </a:p>
          <a:p>
            <a:pPr marL="914400" lvl="1" indent="-457200">
              <a:buFont typeface="+mj-lt"/>
              <a:buAutoNum type="arabicPeriod"/>
            </a:pPr>
            <a:endParaRPr lang="nl-NL" dirty="0"/>
          </a:p>
          <a:p>
            <a:pPr lvl="1"/>
            <a:r>
              <a:rPr lang="nl-NL" dirty="0" err="1"/>
              <a:t>Optisport</a:t>
            </a:r>
            <a:r>
              <a:rPr lang="nl-NL" dirty="0"/>
              <a:t>: financiële situatie in kaart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Gemeente Venray: toekomstig beleid sport accommodaties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Nee als, Ja mits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Plan A: focus op realisatie sportzaal Ysselsteyn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Plan B: behoud – restyle – update huidige gymzaal Ysselsteyn</a:t>
            </a:r>
          </a:p>
        </p:txBody>
      </p:sp>
    </p:spTree>
    <p:extLst>
      <p:ext uri="{BB962C8B-B14F-4D97-AF65-F5344CB8AC3E}">
        <p14:creationId xmlns:p14="http://schemas.microsoft.com/office/powerpoint/2010/main" val="44208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BD496C9-3275-4CBE-88FB-54CF33F92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vervolgstappen en hoe nu verder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BF08B83-77E8-441F-9270-EB0D1212B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Gemeenschapshuis &amp; Kerk: ophalen goedkeuring Bisdom</a:t>
            </a:r>
          </a:p>
          <a:p>
            <a:endParaRPr lang="nl-NL" dirty="0"/>
          </a:p>
          <a:p>
            <a:r>
              <a:rPr lang="nl-NL" dirty="0"/>
              <a:t>Jera: Financiële haalbaarheid</a:t>
            </a:r>
          </a:p>
          <a:p>
            <a:endParaRPr lang="nl-NL" dirty="0"/>
          </a:p>
          <a:p>
            <a:r>
              <a:rPr lang="nl-NL" dirty="0"/>
              <a:t>Sport: Financiële haalbaarheid</a:t>
            </a:r>
          </a:p>
        </p:txBody>
      </p:sp>
    </p:spTree>
    <p:extLst>
      <p:ext uri="{BB962C8B-B14F-4D97-AF65-F5344CB8AC3E}">
        <p14:creationId xmlns:p14="http://schemas.microsoft.com/office/powerpoint/2010/main" val="28540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xmlns="" id="{F101C3BA-9804-47C4-8BCA-EC15FAD158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0413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B51F6DB8-188D-4585-A7EF-2A62193EB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55" r="-1" b="8167"/>
          <a:stretch/>
        </p:blipFill>
        <p:spPr>
          <a:xfrm>
            <a:off x="20" y="13"/>
            <a:ext cx="12187345" cy="6857989"/>
          </a:xfrm>
          <a:prstGeom prst="rect">
            <a:avLst/>
          </a:prstGeom>
        </p:spPr>
      </p:pic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xmlns="" id="{A34066D6-1B59-4642-A86D-39464CEE9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48" y="-4"/>
            <a:ext cx="4711531" cy="6858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18E928D9-3091-4385-B979-265D55AD0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03011">
            <a:off x="1155511" y="700864"/>
            <a:ext cx="2987510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412920F-524F-4AB2-8011-7456008E7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800" y="795509"/>
            <a:ext cx="3656392" cy="2798604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/>
              <a:t>Commissie</a:t>
            </a:r>
            <a:r>
              <a:rPr lang="nl-NL" sz="5000"/>
              <a:t> </a:t>
            </a:r>
            <a:r>
              <a:rPr lang="nl-NL" sz="5000" b="1"/>
              <a:t>RAP  R</a:t>
            </a:r>
            <a:r>
              <a:rPr lang="nl-NL" sz="5000"/>
              <a:t>ealisatie </a:t>
            </a:r>
            <a:r>
              <a:rPr lang="nl-NL" sz="5000" b="1"/>
              <a:t>A</a:t>
            </a:r>
            <a:r>
              <a:rPr lang="nl-NL" sz="5000"/>
              <a:t>ccommodatie </a:t>
            </a:r>
            <a:r>
              <a:rPr lang="nl-NL" sz="5000" b="1"/>
              <a:t>P</a:t>
            </a:r>
            <a:r>
              <a:rPr lang="nl-NL" sz="5000"/>
              <a:t>lan</a:t>
            </a:r>
            <a:endParaRPr lang="nl-NL" sz="5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182D7791-2246-4D26-A101-77C855F5C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800" y="3686190"/>
            <a:ext cx="3656392" cy="2292581"/>
          </a:xfrm>
        </p:spPr>
        <p:txBody>
          <a:bodyPr>
            <a:normAutofit/>
          </a:bodyPr>
          <a:lstStyle/>
          <a:p>
            <a:r>
              <a:rPr lang="nl-NL" dirty="0"/>
              <a:t>Dorpsforumvergadering</a:t>
            </a:r>
          </a:p>
          <a:p>
            <a:r>
              <a:rPr lang="nl-NL" dirty="0"/>
              <a:t>3 december 2020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D602432-D774-4CF5-94E8-7D52D0105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12" y="4626636"/>
            <a:ext cx="491897" cy="4919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BF9EBB4-5078-47B2-AAA0-DF4A88D81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64373" y="5011563"/>
            <a:ext cx="731463" cy="731558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28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0"/>
            <a:ext cx="8462516" cy="1320800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14" y="692696"/>
            <a:ext cx="9506433" cy="52292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Opening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verslag vorige vergadering / formele punten incl. verslag ingelaste vergadering RAP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van de agenda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Benoeming nieuwe leden Dorpsraad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Decharge commissie Leefbaarheidsgelden 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DOP 2021 - 2025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RAP (Realisatie Accommodatie Plan) &gt; Toelichting stand van zaken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100 jaar Ysselsteyn &gt; Toelichting jubileumjaar 2021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MOY (Maatschappelijke Ondersteuning Ysselsteyn) – evaluatie Dorpsondersteuner eerste 100 dagen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Thema’s vanuit c.q. vragen voor de Dorpsraad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Terugkoppeling bezoek Burgemeester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Vliegveld De Peel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Overige 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Rondvraag </a:t>
            </a:r>
          </a:p>
        </p:txBody>
      </p:sp>
    </p:spTree>
    <p:extLst>
      <p:ext uri="{BB962C8B-B14F-4D97-AF65-F5344CB8AC3E}">
        <p14:creationId xmlns:p14="http://schemas.microsoft.com/office/powerpoint/2010/main" val="35333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1B6974-9890-448B-AEDF-F2551B3F0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140" y="1645920"/>
            <a:ext cx="8431657" cy="2404916"/>
          </a:xfrm>
        </p:spPr>
        <p:txBody>
          <a:bodyPr/>
          <a:lstStyle/>
          <a:p>
            <a:r>
              <a:rPr lang="nl-NL" sz="7200" dirty="0"/>
              <a:t>Ysselsteyn100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0C652392-49A0-4D05-8E26-F2B20948E9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1921-2021</a:t>
            </a:r>
          </a:p>
        </p:txBody>
      </p:sp>
    </p:spTree>
    <p:extLst>
      <p:ext uri="{BB962C8B-B14F-4D97-AF65-F5344CB8AC3E}">
        <p14:creationId xmlns:p14="http://schemas.microsoft.com/office/powerpoint/2010/main" val="22898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5F8DCA0-2F76-40C3-A60F-6AC1D3BC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Foto-bord op </a:t>
            </a:r>
            <a:r>
              <a:rPr lang="nl-NL" dirty="0" err="1"/>
              <a:t>Lovinckplein</a:t>
            </a:r>
            <a:r>
              <a:rPr lang="nl-NL" dirty="0"/>
              <a:t>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AC3E29E-1C79-47B0-B707-6AEB2207F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0610A111-547C-4FDE-B70A-EE324494A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6852" r="913" b="-6852"/>
          <a:stretch/>
        </p:blipFill>
        <p:spPr>
          <a:xfrm>
            <a:off x="374524" y="1433832"/>
            <a:ext cx="9051382" cy="473144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748FB81C-2531-4444-85C1-9C85D6ECC401}"/>
              </a:ext>
            </a:extLst>
          </p:cNvPr>
          <p:cNvSpPr txBox="1"/>
          <p:nvPr/>
        </p:nvSpPr>
        <p:spPr>
          <a:xfrm>
            <a:off x="374524" y="5051394"/>
            <a:ext cx="22351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nl-NL" dirty="0">
                <a:solidFill>
                  <a:prstClr val="black"/>
                </a:solidFill>
              </a:rPr>
              <a:t>Taart voor de mooiste foto</a:t>
            </a:r>
          </a:p>
          <a:p>
            <a:pPr defTabSz="457200"/>
            <a:r>
              <a:rPr lang="nl-NL" dirty="0">
                <a:solidFill>
                  <a:prstClr val="black"/>
                </a:solidFill>
              </a:rPr>
              <a:t> (1 jan 2021)</a:t>
            </a:r>
          </a:p>
        </p:txBody>
      </p:sp>
    </p:spTree>
    <p:extLst>
      <p:ext uri="{BB962C8B-B14F-4D97-AF65-F5344CB8AC3E}">
        <p14:creationId xmlns:p14="http://schemas.microsoft.com/office/powerpoint/2010/main" val="23789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6CFB9AC6-2FF5-4452-A8D2-AA6300753F1F}"/>
              </a:ext>
            </a:extLst>
          </p:cNvPr>
          <p:cNvSpPr/>
          <p:nvPr/>
        </p:nvSpPr>
        <p:spPr>
          <a:xfrm>
            <a:off x="313031" y="3213720"/>
            <a:ext cx="11794535" cy="3150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DA0B75DB-67AD-4BF4-AC53-9027584E1578}"/>
              </a:ext>
            </a:extLst>
          </p:cNvPr>
          <p:cNvSpPr/>
          <p:nvPr/>
        </p:nvSpPr>
        <p:spPr>
          <a:xfrm>
            <a:off x="2483685" y="1339607"/>
            <a:ext cx="7453228" cy="1779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284A727A-F255-4FCB-81CB-0E13E4F99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638929"/>
              </p:ext>
            </p:extLst>
          </p:nvPr>
        </p:nvGraphicFramePr>
        <p:xfrm>
          <a:off x="4949447" y="1549048"/>
          <a:ext cx="4691218" cy="2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5F39C7C1-55F1-4180-B2BE-596D0DDFE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39718"/>
              </p:ext>
            </p:extLst>
          </p:nvPr>
        </p:nvGraphicFramePr>
        <p:xfrm>
          <a:off x="9050701" y="3483384"/>
          <a:ext cx="2941085" cy="329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D4CD8AE4-8849-4B1E-B604-5A19BB719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394000"/>
              </p:ext>
            </p:extLst>
          </p:nvPr>
        </p:nvGraphicFramePr>
        <p:xfrm>
          <a:off x="313033" y="3810541"/>
          <a:ext cx="4112016" cy="2143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104AAA07-5C36-4BF0-AA42-3D6F346FC7D7}"/>
              </a:ext>
            </a:extLst>
          </p:cNvPr>
          <p:cNvSpPr txBox="1"/>
          <p:nvPr/>
        </p:nvSpPr>
        <p:spPr>
          <a:xfrm>
            <a:off x="266295" y="916821"/>
            <a:ext cx="117254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nl-NL" dirty="0">
                <a:solidFill>
                  <a:prstClr val="black"/>
                </a:solidFill>
              </a:rPr>
              <a:t>Werkgroep Ysselsteyn100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xmlns="" id="{AABB3B17-7BDD-4C73-9161-A9D459B09B1F}"/>
              </a:ext>
            </a:extLst>
          </p:cNvPr>
          <p:cNvGrpSpPr/>
          <p:nvPr/>
        </p:nvGrpSpPr>
        <p:grpSpPr>
          <a:xfrm>
            <a:off x="2370591" y="1841312"/>
            <a:ext cx="2422728" cy="938507"/>
            <a:chOff x="680237" y="186"/>
            <a:chExt cx="1486243" cy="675564"/>
          </a:xfrm>
        </p:grpSpPr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xmlns="" id="{0CAFF791-E054-4E52-9E3F-A59F03AD53BF}"/>
                </a:ext>
              </a:extLst>
            </p:cNvPr>
            <p:cNvSpPr/>
            <p:nvPr/>
          </p:nvSpPr>
          <p:spPr>
            <a:xfrm>
              <a:off x="680237" y="186"/>
              <a:ext cx="1486243" cy="6755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hoek: afgeronde hoeken 4">
              <a:extLst>
                <a:ext uri="{FF2B5EF4-FFF2-40B4-BE49-F238E27FC236}">
                  <a16:creationId xmlns:a16="http://schemas.microsoft.com/office/drawing/2014/main" xmlns="" id="{4A92CD91-FE16-4094-8AE0-A83030EEAC8D}"/>
                </a:ext>
              </a:extLst>
            </p:cNvPr>
            <p:cNvSpPr txBox="1"/>
            <p:nvPr/>
          </p:nvSpPr>
          <p:spPr>
            <a:xfrm>
              <a:off x="700024" y="19973"/>
              <a:ext cx="1446669" cy="635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400" dirty="0">
                  <a:solidFill>
                    <a:prstClr val="white"/>
                  </a:solidFill>
                </a:rPr>
                <a:t>Penningmeester 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dirty="0">
                  <a:solidFill>
                    <a:prstClr val="white"/>
                  </a:solidFill>
                </a:rPr>
                <a:t>Joeri Hendriks</a:t>
              </a: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D308C7F7-985D-4DAB-821B-6A2CDC592EE2}"/>
              </a:ext>
            </a:extLst>
          </p:cNvPr>
          <p:cNvSpPr txBox="1"/>
          <p:nvPr/>
        </p:nvSpPr>
        <p:spPr>
          <a:xfrm>
            <a:off x="266295" y="83158"/>
            <a:ext cx="117254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nl-NL" dirty="0">
                <a:solidFill>
                  <a:prstClr val="black"/>
                </a:solidFill>
              </a:rPr>
              <a:t>Dorpsraad Ysselsteyn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54697191-D834-4E11-B18C-F3FE8720D483}"/>
              </a:ext>
            </a:extLst>
          </p:cNvPr>
          <p:cNvSpPr txBox="1"/>
          <p:nvPr/>
        </p:nvSpPr>
        <p:spPr>
          <a:xfrm>
            <a:off x="4549022" y="1386614"/>
            <a:ext cx="31600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nl-NL" dirty="0">
                <a:solidFill>
                  <a:prstClr val="black"/>
                </a:solidFill>
              </a:rPr>
              <a:t>Dagelijks bestuur</a:t>
            </a:r>
          </a:p>
        </p:txBody>
      </p:sp>
      <p:sp>
        <p:nvSpPr>
          <p:cNvPr id="2" name="Pijl: omlaag 1">
            <a:extLst>
              <a:ext uri="{FF2B5EF4-FFF2-40B4-BE49-F238E27FC236}">
                <a16:creationId xmlns:a16="http://schemas.microsoft.com/office/drawing/2014/main" xmlns="" id="{434EA567-ACAE-4582-81C3-563979D7F25F}"/>
              </a:ext>
            </a:extLst>
          </p:cNvPr>
          <p:cNvSpPr/>
          <p:nvPr/>
        </p:nvSpPr>
        <p:spPr>
          <a:xfrm>
            <a:off x="5914052" y="494034"/>
            <a:ext cx="362311" cy="381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12F1C717-05C9-4207-8D76-243396142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527717"/>
              </p:ext>
            </p:extLst>
          </p:nvPr>
        </p:nvGraphicFramePr>
        <p:xfrm>
          <a:off x="4681867" y="3810544"/>
          <a:ext cx="4112016" cy="228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2B180022-78FF-44FA-AAEF-A04A19B5D188}"/>
              </a:ext>
            </a:extLst>
          </p:cNvPr>
          <p:cNvSpPr txBox="1"/>
          <p:nvPr/>
        </p:nvSpPr>
        <p:spPr>
          <a:xfrm>
            <a:off x="4549022" y="3376640"/>
            <a:ext cx="316003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nl-NL" dirty="0">
                <a:solidFill>
                  <a:prstClr val="black"/>
                </a:solidFill>
              </a:rPr>
              <a:t>Commissies</a:t>
            </a:r>
          </a:p>
        </p:txBody>
      </p:sp>
    </p:spTree>
    <p:extLst>
      <p:ext uri="{BB962C8B-B14F-4D97-AF65-F5344CB8AC3E}">
        <p14:creationId xmlns:p14="http://schemas.microsoft.com/office/powerpoint/2010/main" val="36829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BD8420B-1959-4164-BB6B-39F774E2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Logo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8A199659-85FD-4533-9102-E0BE74BCC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00" t="42892" r="8296"/>
          <a:stretch/>
        </p:blipFill>
        <p:spPr>
          <a:xfrm>
            <a:off x="116865" y="1371603"/>
            <a:ext cx="9716313" cy="38737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8FF2E8A0-CDA1-4032-9C73-715FD58B2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54" r="36046" b="72093"/>
          <a:stretch/>
        </p:blipFill>
        <p:spPr>
          <a:xfrm>
            <a:off x="3349593" y="5060819"/>
            <a:ext cx="3108555" cy="18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5B40208F-4BB9-413A-A320-9F4704E8C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946" y="253344"/>
            <a:ext cx="6240046" cy="635131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106F320A-1571-4CFC-8ED3-77D1D5E4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855066">
            <a:off x="1938361" y="3351985"/>
            <a:ext cx="7168054" cy="813414"/>
          </a:xfrm>
          <a:solidFill>
            <a:schemeClr val="accent1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Oorspronkelijke agenda</a:t>
            </a:r>
          </a:p>
        </p:txBody>
      </p:sp>
    </p:spTree>
    <p:extLst>
      <p:ext uri="{BB962C8B-B14F-4D97-AF65-F5344CB8AC3E}">
        <p14:creationId xmlns:p14="http://schemas.microsoft.com/office/powerpoint/2010/main" val="18976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188640"/>
            <a:ext cx="7247334" cy="45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02" y="2636912"/>
            <a:ext cx="618740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5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65847446-358F-43C5-8C48-71ECD2782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8" y="133796"/>
            <a:ext cx="9364723" cy="653142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B3A4BDA-3160-4447-BD97-AB4CCF68E4DA}"/>
              </a:ext>
            </a:extLst>
          </p:cNvPr>
          <p:cNvSpPr txBox="1"/>
          <p:nvPr/>
        </p:nvSpPr>
        <p:spPr>
          <a:xfrm rot="20146275">
            <a:off x="1488553" y="1894225"/>
            <a:ext cx="634572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nl-NL" dirty="0">
                <a:solidFill>
                  <a:prstClr val="black"/>
                </a:solidFill>
              </a:rPr>
              <a:t>Besluit wordt voor 1 maart genomen.</a:t>
            </a:r>
          </a:p>
          <a:p>
            <a:pPr defTabSz="457200"/>
            <a:r>
              <a:rPr lang="nl-NL" dirty="0">
                <a:solidFill>
                  <a:prstClr val="black"/>
                </a:solidFill>
              </a:rPr>
              <a:t>Voorwaarde: evenement tot 250 personen (excl. Personeel)</a:t>
            </a:r>
          </a:p>
        </p:txBody>
      </p:sp>
      <p:sp>
        <p:nvSpPr>
          <p:cNvPr id="9" name="Minteken 8">
            <a:extLst>
              <a:ext uri="{FF2B5EF4-FFF2-40B4-BE49-F238E27FC236}">
                <a16:creationId xmlns:a16="http://schemas.microsoft.com/office/drawing/2014/main" xmlns="" id="{D5FED180-C8CF-4349-BF4E-E270737A259A}"/>
              </a:ext>
            </a:extLst>
          </p:cNvPr>
          <p:cNvSpPr/>
          <p:nvPr/>
        </p:nvSpPr>
        <p:spPr>
          <a:xfrm>
            <a:off x="-2123599" y="4207378"/>
            <a:ext cx="15285634" cy="187207"/>
          </a:xfrm>
          <a:prstGeom prst="mathMin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314D8ED1-5B65-48A6-90CF-02E8650E4321}"/>
              </a:ext>
            </a:extLst>
          </p:cNvPr>
          <p:cNvSpPr txBox="1"/>
          <p:nvPr/>
        </p:nvSpPr>
        <p:spPr>
          <a:xfrm rot="20169114">
            <a:off x="2928960" y="4652246"/>
            <a:ext cx="633251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nl-NL" dirty="0">
                <a:solidFill>
                  <a:prstClr val="black"/>
                </a:solidFill>
              </a:rPr>
              <a:t>Besluit wordt voor 1 maart genomen.</a:t>
            </a:r>
          </a:p>
          <a:p>
            <a:pPr defTabSz="457200"/>
            <a:r>
              <a:rPr lang="nl-NL" dirty="0">
                <a:solidFill>
                  <a:prstClr val="black"/>
                </a:solidFill>
              </a:rPr>
              <a:t>Voorwaarde: evenement met onbeperkt aantal bezoekers </a:t>
            </a:r>
          </a:p>
        </p:txBody>
      </p:sp>
    </p:spTree>
    <p:extLst>
      <p:ext uri="{BB962C8B-B14F-4D97-AF65-F5344CB8AC3E}">
        <p14:creationId xmlns:p14="http://schemas.microsoft.com/office/powerpoint/2010/main" val="40138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5A7BC30-B632-477C-AED4-F4B874484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0"/>
            <a:ext cx="8518566" cy="755374"/>
          </a:xfrm>
        </p:spPr>
        <p:txBody>
          <a:bodyPr/>
          <a:lstStyle/>
          <a:p>
            <a:r>
              <a:rPr lang="nl-NL" dirty="0"/>
              <a:t>Activiteiten: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D7F0FB7-2A68-4EB0-8499-E6730B3F1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03" y="719093"/>
            <a:ext cx="9267081" cy="5948039"/>
          </a:xfrm>
        </p:spPr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1 jan 2021 uitzending 19.00-20.30 Peel en Maas TV </a:t>
            </a:r>
          </a:p>
          <a:p>
            <a:endParaRPr lang="nl-NL" dirty="0"/>
          </a:p>
          <a:p>
            <a:r>
              <a:rPr lang="nl-NL" dirty="0"/>
              <a:t>Projectplan Ysselsteyn 100 fondsenwerving en subsidieaanvraag in samenwerking met JEMO</a:t>
            </a:r>
          </a:p>
          <a:p>
            <a:endParaRPr lang="nl-NL" dirty="0"/>
          </a:p>
          <a:p>
            <a:r>
              <a:rPr lang="nl-NL" dirty="0"/>
              <a:t>Eeuwlied met videoclip: ‘’Dit is </a:t>
            </a:r>
            <a:r>
              <a:rPr lang="nl-NL" dirty="0" err="1"/>
              <a:t>mien</a:t>
            </a:r>
            <a:r>
              <a:rPr lang="nl-NL" dirty="0"/>
              <a:t> land’’</a:t>
            </a:r>
          </a:p>
          <a:p>
            <a:endParaRPr lang="nl-NL" dirty="0"/>
          </a:p>
          <a:p>
            <a:r>
              <a:rPr lang="nl-NL" dirty="0"/>
              <a:t>Attentie voor alle huishoudens in Ysselsteyn om het jaar te openen</a:t>
            </a:r>
          </a:p>
          <a:p>
            <a:endParaRPr lang="nl-NL" dirty="0"/>
          </a:p>
          <a:p>
            <a:r>
              <a:rPr lang="nl-NL" dirty="0" err="1"/>
              <a:t>Ysselsteynse</a:t>
            </a:r>
            <a:r>
              <a:rPr lang="nl-NL" dirty="0"/>
              <a:t> vlag en wimpel</a:t>
            </a:r>
          </a:p>
          <a:p>
            <a:endParaRPr lang="nl-NL" dirty="0"/>
          </a:p>
          <a:p>
            <a:r>
              <a:rPr lang="nl-NL" dirty="0">
                <a:latin typeface="+mj-lt"/>
              </a:rPr>
              <a:t>D</a:t>
            </a:r>
            <a:r>
              <a:rPr lang="nl-NL" dirty="0">
                <a:latin typeface="+mj-lt"/>
                <a:cs typeface="Calibri" panose="020F0502020204030204" pitchFamily="34" charset="0"/>
              </a:rPr>
              <a:t>é </a:t>
            </a:r>
            <a:r>
              <a:rPr lang="nl-NL" dirty="0">
                <a:latin typeface="+mj-lt"/>
              </a:rPr>
              <a:t>Ysselsteyn100 </a:t>
            </a:r>
            <a:r>
              <a:rPr lang="nl-NL" dirty="0"/>
              <a:t>app!</a:t>
            </a:r>
          </a:p>
          <a:p>
            <a:endParaRPr lang="nl-NL" dirty="0"/>
          </a:p>
          <a:p>
            <a:r>
              <a:rPr lang="nl-NL" dirty="0"/>
              <a:t>Entree versiering Ysselsteyn door wagenbouw ‘’De  Pielreus’’</a:t>
            </a:r>
          </a:p>
          <a:p>
            <a:endParaRPr lang="nl-NL" dirty="0"/>
          </a:p>
          <a:p>
            <a:r>
              <a:rPr lang="nl-NL" dirty="0"/>
              <a:t>Ysselsteyn100, </a:t>
            </a:r>
            <a:r>
              <a:rPr lang="nl-NL" dirty="0" err="1"/>
              <a:t>Niemes</a:t>
            </a:r>
            <a:r>
              <a:rPr lang="nl-NL" dirty="0"/>
              <a:t> </a:t>
            </a:r>
            <a:r>
              <a:rPr lang="nl-NL" dirty="0" err="1"/>
              <a:t>uutgezonderd</a:t>
            </a:r>
            <a:r>
              <a:rPr lang="nl-NL" dirty="0"/>
              <a:t>!, dus </a:t>
            </a:r>
            <a:r>
              <a:rPr lang="nl-NL" dirty="0">
                <a:latin typeface="+mj-lt"/>
              </a:rPr>
              <a:t>idee</a:t>
            </a:r>
            <a:r>
              <a:rPr lang="nl-NL" dirty="0">
                <a:latin typeface="+mj-lt"/>
                <a:cs typeface="Calibri" panose="020F0502020204030204" pitchFamily="34" charset="0"/>
              </a:rPr>
              <a:t>ën zijn welkom! (info@ysselsteyn100.nl)</a:t>
            </a:r>
            <a:endParaRPr lang="nl-NL" dirty="0">
              <a:latin typeface="+mj-lt"/>
            </a:endParaRPr>
          </a:p>
          <a:p>
            <a:endParaRPr lang="nl-NL" dirty="0"/>
          </a:p>
          <a:p>
            <a:r>
              <a:rPr lang="nl-NL" dirty="0"/>
              <a:t>Tot ‘’</a:t>
            </a:r>
            <a:r>
              <a:rPr lang="nl-NL" dirty="0" err="1"/>
              <a:t>Reundje</a:t>
            </a:r>
            <a:r>
              <a:rPr lang="nl-NL" dirty="0"/>
              <a:t> Ysselsteyn’’ op 29 mei 2021! 	</a:t>
            </a:r>
            <a:r>
              <a:rPr lang="nl-NL"/>
              <a:t>	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7645CA98-1335-4275-94BA-AF9BE5FFB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205" y="3164719"/>
            <a:ext cx="2355864" cy="15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E0A9ADFC-AADB-4FD9-9EC6-3B933FFC4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378"/>
            <a:ext cx="12278700" cy="69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0"/>
            <a:ext cx="8462516" cy="1320800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14" y="692696"/>
            <a:ext cx="9506433" cy="52292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Opening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verslag vorige vergadering / formele punten incl. verslag ingelaste vergadering RAP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van de agenda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Benoeming nieuwe leden Dorpsraad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Decharge commissie Leefbaarheidsgelden 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DOP 2021 - 2025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RAP (Realisatie Accommodatie Plan) &gt; Toelichting stand van 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100 jaar Ysselsteyn &gt; Toelichting jubileumjaar 2021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MOY (Maatschappelijke Ondersteuning Ysselsteyn) – evaluatie Dorpsondersteuner eerste 100 dagen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Thema’s vanuit c.q. vragen voor de Dorpsraad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Terugkoppeling bezoek Burgemeester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Vliegveld De Peel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Overige 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Rondvraag </a:t>
            </a:r>
          </a:p>
        </p:txBody>
      </p:sp>
    </p:spTree>
    <p:extLst>
      <p:ext uri="{BB962C8B-B14F-4D97-AF65-F5344CB8AC3E}">
        <p14:creationId xmlns:p14="http://schemas.microsoft.com/office/powerpoint/2010/main" val="30810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0"/>
            <a:ext cx="8462516" cy="1320800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14" y="692696"/>
            <a:ext cx="9506433" cy="52292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Opening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verslag vorige vergadering / formele punten incl. verslag ingelaste vergadering RAP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van de agenda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Benoeming nieuwe leden Dorpsraad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Decharge commissie Leefbaarheidsgelden 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DOP 2021 - 2025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RAP (Realisatie Accommodatie Plan) &gt; Toelichting stand van 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100 jaar Ysselsteyn &gt; Toelichting jubileumjaar 2021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MOY (Maatschappelijke Ondersteuning Ysselsteyn) – evaluatie Dorpsondersteuner eerste 100 dagen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Thema’s vanuit c.q. vragen voor de Dorpsraad</a:t>
            </a:r>
          </a:p>
          <a:p>
            <a:pPr lvl="1"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Terugkoppeling bezoek Burgemeester</a:t>
            </a:r>
          </a:p>
          <a:p>
            <a:pPr lvl="1"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Vliegveld De Peel</a:t>
            </a:r>
          </a:p>
          <a:p>
            <a:pPr lvl="1"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Overige 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Rondvraag </a:t>
            </a:r>
          </a:p>
        </p:txBody>
      </p:sp>
    </p:spTree>
    <p:extLst>
      <p:ext uri="{BB962C8B-B14F-4D97-AF65-F5344CB8AC3E}">
        <p14:creationId xmlns:p14="http://schemas.microsoft.com/office/powerpoint/2010/main" val="30810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0"/>
            <a:ext cx="8462516" cy="1320800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14" y="692696"/>
            <a:ext cx="9506433" cy="52292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Opening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verslag vorige vergadering / formele punten incl. verslag ingelaste vergadering RAP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van de agenda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Benoeming nieuwe leden Dorpsraad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Decharge commissie Leefbaarheidsgelden 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DOP 2021 - 2025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RAP (Realisatie Accommodatie Plan) &gt; Toelichting stand van 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100 jaar Ysselsteyn &gt; Toelichting jubileumjaar 2021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MOY (Maatschappelijke Ondersteuning Ysselsteyn) – evaluatie Dorpsondersteuner eerste 100 dagen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Thema’s vanuit c.q. vragen voor de Dorpsraad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Terugkoppeling bezoek Burgemeester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Vliegveld De Peel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Overige zaken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Rondvraag </a:t>
            </a:r>
          </a:p>
        </p:txBody>
      </p:sp>
    </p:spTree>
    <p:extLst>
      <p:ext uri="{BB962C8B-B14F-4D97-AF65-F5344CB8AC3E}">
        <p14:creationId xmlns:p14="http://schemas.microsoft.com/office/powerpoint/2010/main" val="30810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Bedankt voor je bijdrage!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="" xmlns:a16="http://schemas.microsoft.com/office/drawing/2014/main" id="{92473217-82D8-4BEA-8ADE-8728DADCE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267" y="4050834"/>
            <a:ext cx="7767947" cy="2258486"/>
          </a:xfrm>
        </p:spPr>
        <p:txBody>
          <a:bodyPr>
            <a:normAutofit/>
          </a:bodyPr>
          <a:lstStyle/>
          <a:p>
            <a:r>
              <a:rPr lang="nl-NL" b="1" u="sng" dirty="0"/>
              <a:t>Data vergaderingen </a:t>
            </a:r>
            <a:r>
              <a:rPr lang="nl-NL" b="1" u="sng" dirty="0" smtClean="0"/>
              <a:t>2021: </a:t>
            </a:r>
            <a:endParaRPr lang="nl-NL" b="1" u="sng" dirty="0"/>
          </a:p>
          <a:p>
            <a:r>
              <a:rPr lang="nl-NL" b="1" dirty="0" smtClean="0">
                <a:solidFill>
                  <a:schemeClr val="tx1"/>
                </a:solidFill>
              </a:rPr>
              <a:t>Maandag 15 maart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Woensdag 9 juni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Maandag 1 november</a:t>
            </a:r>
            <a:endParaRPr lang="nl-NL" dirty="0"/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14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Toevoeging ad hoc leden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Forum mag aangevuld worden met leden vanaf de publieke tribune</a:t>
            </a:r>
          </a:p>
          <a:p>
            <a:r>
              <a:rPr lang="nl-NL" dirty="0"/>
              <a:t>Maximaal 1 ad hoc lid per 5 </a:t>
            </a:r>
            <a:r>
              <a:rPr lang="nl-NL" u="sng" dirty="0"/>
              <a:t>aanwezige</a:t>
            </a:r>
            <a:r>
              <a:rPr lang="nl-NL" dirty="0"/>
              <a:t> forumleden</a:t>
            </a:r>
          </a:p>
          <a:p>
            <a:r>
              <a:rPr lang="nl-NL" dirty="0"/>
              <a:t>Maximaal 60 personen in totaal</a:t>
            </a:r>
          </a:p>
        </p:txBody>
      </p:sp>
    </p:spTree>
    <p:extLst>
      <p:ext uri="{BB962C8B-B14F-4D97-AF65-F5344CB8AC3E}">
        <p14:creationId xmlns:p14="http://schemas.microsoft.com/office/powerpoint/2010/main" val="144431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0"/>
            <a:ext cx="8462516" cy="1320800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14" y="692696"/>
            <a:ext cx="9506433" cy="52292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Opening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Vaststellen verslag vorige vergadering / formele punten incl. verslag ingelaste vergadering RAP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van de agenda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Benoeming nieuwe leden Dorpsraad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Decharge commissie Leefbaarheidsgelden 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DOP 2021 - 2025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RAP (Realisatie Accommodatie Plan) &gt; Toelichting stand van 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100 jaar Ysselsteyn &gt; Toelichting jubileumjaar 2021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MOY (Maatschappelijke Ondersteuning Ysselsteyn) – evaluatie Dorpsondersteuner eerste 100 dagen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Thema’s vanuit c.q. vragen voor de </a:t>
            </a:r>
            <a:r>
              <a:rPr lang="nl-NL" sz="1700" dirty="0" smtClean="0">
                <a:solidFill>
                  <a:schemeClr val="bg1">
                    <a:lumMod val="65000"/>
                  </a:schemeClr>
                </a:solidFill>
              </a:rPr>
              <a:t>Dorpsraad</a:t>
            </a:r>
          </a:p>
          <a:p>
            <a:pPr lvl="1">
              <a:buFont typeface="+mj-lt"/>
              <a:buAutoNum type="arabicPeriod"/>
            </a:pPr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Terugkoppeling </a:t>
            </a: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bezoek </a:t>
            </a:r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Burgemeester</a:t>
            </a:r>
          </a:p>
          <a:p>
            <a:pPr lvl="1">
              <a:buFont typeface="+mj-lt"/>
              <a:buAutoNum type="arabicPeriod"/>
            </a:pPr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Vliegveld </a:t>
            </a: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Peel</a:t>
            </a:r>
          </a:p>
          <a:p>
            <a:pPr lvl="1">
              <a:buFont typeface="+mj-lt"/>
              <a:buAutoNum type="arabicPeriod"/>
            </a:pPr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Overige </a:t>
            </a: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Rondvraag </a:t>
            </a:r>
          </a:p>
        </p:txBody>
      </p:sp>
    </p:spTree>
    <p:extLst>
      <p:ext uri="{BB962C8B-B14F-4D97-AF65-F5344CB8AC3E}">
        <p14:creationId xmlns:p14="http://schemas.microsoft.com/office/powerpoint/2010/main" val="10937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0"/>
            <a:ext cx="8462516" cy="1320800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14" y="692696"/>
            <a:ext cx="9506433" cy="52292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Opening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verslag vorige vergadering / formele punten incl. verslag ingelaste vergadering RAP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Vaststellen van de agenda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Benoeming nieuwe leden Dorpsraad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Decharge commissie Leefbaarheidsgelden 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DOP 2021 - 2025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RAP (Realisatie Accommodatie Plan) &gt; Toelichting stand van zaken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100 jaar Ysselsteyn &gt; Toelichting jubileumjaar 2021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MOY (Maatschappelijke Ondersteuning Ysselsteyn) – evaluatie Dorpsondersteuner eerste 100 dagen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Thema’s vanuit c.q. vragen voor de </a:t>
            </a:r>
            <a:r>
              <a:rPr lang="nl-NL" sz="1700" b="1" dirty="0" smtClean="0">
                <a:solidFill>
                  <a:schemeClr val="tx1"/>
                </a:solidFill>
              </a:rPr>
              <a:t>Dorpsraad</a:t>
            </a:r>
          </a:p>
          <a:p>
            <a:pPr lvl="1">
              <a:buFont typeface="+mj-lt"/>
              <a:buAutoNum type="arabicPeriod"/>
            </a:pPr>
            <a:r>
              <a:rPr lang="nl-NL" b="1" dirty="0" smtClean="0">
                <a:solidFill>
                  <a:schemeClr val="tx1"/>
                </a:solidFill>
              </a:rPr>
              <a:t>Terugkoppeling </a:t>
            </a:r>
            <a:r>
              <a:rPr lang="nl-NL" b="1" dirty="0">
                <a:solidFill>
                  <a:schemeClr val="tx1"/>
                </a:solidFill>
              </a:rPr>
              <a:t>bezoek </a:t>
            </a:r>
            <a:r>
              <a:rPr lang="nl-NL" b="1" dirty="0" smtClean="0">
                <a:solidFill>
                  <a:schemeClr val="tx1"/>
                </a:solidFill>
              </a:rPr>
              <a:t>Burgemeester</a:t>
            </a:r>
          </a:p>
          <a:p>
            <a:pPr lvl="1">
              <a:buFont typeface="+mj-lt"/>
              <a:buAutoNum type="arabicPeriod"/>
            </a:pPr>
            <a:r>
              <a:rPr lang="nl-NL" b="1" dirty="0" smtClean="0">
                <a:solidFill>
                  <a:schemeClr val="tx1"/>
                </a:solidFill>
              </a:rPr>
              <a:t>Vliegveld </a:t>
            </a:r>
            <a:r>
              <a:rPr lang="nl-NL" b="1" dirty="0">
                <a:solidFill>
                  <a:schemeClr val="tx1"/>
                </a:solidFill>
              </a:rPr>
              <a:t>De </a:t>
            </a:r>
            <a:r>
              <a:rPr lang="nl-NL" b="1" dirty="0" smtClean="0">
                <a:solidFill>
                  <a:schemeClr val="tx1"/>
                </a:solidFill>
              </a:rPr>
              <a:t>Peel</a:t>
            </a:r>
          </a:p>
          <a:p>
            <a:pPr lvl="1">
              <a:buFont typeface="+mj-lt"/>
              <a:buAutoNum type="arabicPeriod"/>
            </a:pPr>
            <a:r>
              <a:rPr lang="nl-NL" b="1" dirty="0" smtClean="0">
                <a:solidFill>
                  <a:schemeClr val="tx1"/>
                </a:solidFill>
              </a:rPr>
              <a:t>Overige </a:t>
            </a:r>
            <a:r>
              <a:rPr lang="nl-NL" b="1" dirty="0">
                <a:solidFill>
                  <a:schemeClr val="tx1"/>
                </a:solidFill>
              </a:rPr>
              <a:t>zaken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Rondvraag </a:t>
            </a:r>
          </a:p>
        </p:txBody>
      </p:sp>
    </p:spTree>
    <p:extLst>
      <p:ext uri="{BB962C8B-B14F-4D97-AF65-F5344CB8AC3E}">
        <p14:creationId xmlns:p14="http://schemas.microsoft.com/office/powerpoint/2010/main" val="16652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0"/>
            <a:ext cx="8462516" cy="1320800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14" y="692696"/>
            <a:ext cx="9506433" cy="52292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Opening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verslag vorige vergadering / formele punten incl. verslag ingelaste vergadering RAP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van de agenda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Benoeming nieuwe leden Dorpsraad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Decharge commissie Leefbaarheidsgelden 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DOP 2021 - 2025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RAP (Realisatie Accommodatie Plan) &gt; Toelichting stand van 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100 jaar Ysselsteyn &gt; Toelichting jubileumjaar 2021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MOY (Maatschappelijke Ondersteuning Ysselsteyn) – evaluatie Dorpsondersteuner eerste 100 dagen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Thema’s vanuit c.q. vragen voor de Dorpsraad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Terugkoppeling bezoek Burgemeester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Vliegveld De Peel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Overige 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Rondvraag </a:t>
            </a:r>
          </a:p>
        </p:txBody>
      </p:sp>
    </p:spTree>
    <p:extLst>
      <p:ext uri="{BB962C8B-B14F-4D97-AF65-F5344CB8AC3E}">
        <p14:creationId xmlns:p14="http://schemas.microsoft.com/office/powerpoint/2010/main" val="3660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0"/>
            <a:ext cx="8462516" cy="1320800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14" y="692696"/>
            <a:ext cx="9506433" cy="52292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Opening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verslag vorige vergadering / formele punten incl. verslag ingelaste vergadering RAP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Vaststellen van de agenda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Benoeming nieuwe leden Dorpsraad</a:t>
            </a:r>
          </a:p>
          <a:p>
            <a:pPr>
              <a:buFont typeface="+mj-lt"/>
              <a:buAutoNum type="arabicPeriod"/>
            </a:pPr>
            <a:r>
              <a:rPr lang="nl-NL" sz="1700" b="1" dirty="0">
                <a:solidFill>
                  <a:schemeClr val="tx1"/>
                </a:solidFill>
              </a:rPr>
              <a:t>Decharge commissie Leefbaarheidsgelden 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DOP 2021 - 2025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RAP (Realisatie Accommodatie Plan) &gt; Toelichting stand van 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100 jaar Ysselsteyn &gt; Toelichting jubileumjaar 2021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MOY (Maatschappelijke Ondersteuning Ysselsteyn) – evaluatie Dorpsondersteuner eerste 100 dagen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Thema’s vanuit c.q. vragen voor de Dorpsraad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Terugkoppeling bezoek Burgemeester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Vliegveld De Peel</a:t>
            </a:r>
          </a:p>
          <a:p>
            <a:pPr lvl="1"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Overige zaken</a:t>
            </a:r>
          </a:p>
          <a:p>
            <a:pPr>
              <a:buFont typeface="+mj-lt"/>
              <a:buAutoNum type="arabicPeriod"/>
            </a:pPr>
            <a:r>
              <a:rPr lang="nl-NL" sz="1700" dirty="0">
                <a:solidFill>
                  <a:schemeClr val="bg1">
                    <a:lumMod val="65000"/>
                  </a:schemeClr>
                </a:solidFill>
              </a:rPr>
              <a:t>Rondvraag </a:t>
            </a:r>
          </a:p>
        </p:txBody>
      </p:sp>
    </p:spTree>
    <p:extLst>
      <p:ext uri="{BB962C8B-B14F-4D97-AF65-F5344CB8AC3E}">
        <p14:creationId xmlns:p14="http://schemas.microsoft.com/office/powerpoint/2010/main" val="7357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13B35"/>
      </a:dk2>
      <a:lt2>
        <a:srgbClr val="E8E7E2"/>
      </a:lt2>
      <a:accent1>
        <a:srgbClr val="7389EA"/>
      </a:accent1>
      <a:accent2>
        <a:srgbClr val="54ACE5"/>
      </a:accent2>
      <a:accent3>
        <a:srgbClr val="45B2B0"/>
      </a:accent3>
      <a:accent4>
        <a:srgbClr val="40B884"/>
      </a:accent4>
      <a:accent5>
        <a:srgbClr val="3AB94C"/>
      </a:accent5>
      <a:accent6>
        <a:srgbClr val="61B542"/>
      </a:accent6>
      <a:hlink>
        <a:srgbClr val="8D8355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centBoxVTI" id="{9F778A78-DC9A-453A-A82D-A75CAD503E15}" vid="{EA961113-7CC4-4569-8A6A-7BC2C1E2F401}"/>
    </a:ext>
  </a:extLst>
</a:theme>
</file>

<file path=ppt/theme/theme7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Shapes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hapesVTI" id="{C78D20FD-A872-4243-8597-B534C62538FF}" vid="{7CAFCCF9-7834-41D6-B6AB-7D225A18A4E9}"/>
    </a:ext>
  </a:extLst>
</a:theme>
</file>

<file path=ppt/theme/theme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794</TotalTime>
  <Words>1796</Words>
  <Application>Microsoft Office PowerPoint</Application>
  <PresentationFormat>Aangepast</PresentationFormat>
  <Paragraphs>425</Paragraphs>
  <Slides>46</Slides>
  <Notes>13</Notes>
  <HiddenSlides>1</HiddenSlides>
  <MMClips>0</MMClips>
  <ScaleCrop>false</ScaleCrop>
  <HeadingPairs>
    <vt:vector size="4" baseType="variant">
      <vt:variant>
        <vt:lpstr>Thema</vt:lpstr>
      </vt:variant>
      <vt:variant>
        <vt:i4>8</vt:i4>
      </vt:variant>
      <vt:variant>
        <vt:lpstr>Diatitels</vt:lpstr>
      </vt:variant>
      <vt:variant>
        <vt:i4>46</vt:i4>
      </vt:variant>
    </vt:vector>
  </HeadingPairs>
  <TitlesOfParts>
    <vt:vector size="54" baseType="lpstr">
      <vt:lpstr>Facet</vt:lpstr>
      <vt:lpstr>Aangepast ontwerp</vt:lpstr>
      <vt:lpstr>1_Aangepast ontwerp</vt:lpstr>
      <vt:lpstr>2_Aangepast ontwerp</vt:lpstr>
      <vt:lpstr>3_Aangepast ontwerp</vt:lpstr>
      <vt:lpstr>AccentBoxVTI</vt:lpstr>
      <vt:lpstr>1_Facet</vt:lpstr>
      <vt:lpstr>ShapesVTI</vt:lpstr>
      <vt:lpstr>Welkom bij Dorpsforum Ysselsteyn</vt:lpstr>
      <vt:lpstr>Agenda</vt:lpstr>
      <vt:lpstr>Spelregels vergadering bijwonen via Teams</vt:lpstr>
      <vt:lpstr>PowerPoint-presentatie</vt:lpstr>
      <vt:lpstr>Toevoeging ad hoc leden</vt:lpstr>
      <vt:lpstr>Agenda</vt:lpstr>
      <vt:lpstr>Agenda</vt:lpstr>
      <vt:lpstr>Agenda</vt:lpstr>
      <vt:lpstr>Agenda</vt:lpstr>
      <vt:lpstr>Agenda</vt:lpstr>
      <vt:lpstr>D.O.P. 2021-2025</vt:lpstr>
      <vt:lpstr>Wat is het DOP 2021-2025?</vt:lpstr>
      <vt:lpstr>Werkgroep Dop</vt:lpstr>
      <vt:lpstr>Proces DOP tot zover</vt:lpstr>
      <vt:lpstr>Speerpunten DOP 2016-2020 </vt:lpstr>
      <vt:lpstr>Thema’s Venrayse omgevingsvisie</vt:lpstr>
      <vt:lpstr>Output Enquête</vt:lpstr>
      <vt:lpstr>PowerPoint-presentatie</vt:lpstr>
      <vt:lpstr>Vervolgstappen DOP</vt:lpstr>
      <vt:lpstr>Vragen? </vt:lpstr>
      <vt:lpstr>Agenda</vt:lpstr>
      <vt:lpstr>Commissie RAP  Realisatie Accommodatie Plan</vt:lpstr>
      <vt:lpstr>Introductie</vt:lpstr>
      <vt:lpstr>Wat is er gebeurd vanaf 2 juli?  En waar staan we nu? Een korte update. </vt:lpstr>
      <vt:lpstr>Kerk &amp; Gemeenschapshuis</vt:lpstr>
      <vt:lpstr>Kerk &amp; Gemeenschapshuis</vt:lpstr>
      <vt:lpstr>Kerk &amp; Gemeenschapshuis</vt:lpstr>
      <vt:lpstr>Jera</vt:lpstr>
      <vt:lpstr>Jera</vt:lpstr>
      <vt:lpstr>Sport</vt:lpstr>
      <vt:lpstr>Sport</vt:lpstr>
      <vt:lpstr>Belangrijke vervolgstappen en hoe nu verder</vt:lpstr>
      <vt:lpstr>Commissie RAP  Realisatie Accommodatie Plan</vt:lpstr>
      <vt:lpstr>Agenda</vt:lpstr>
      <vt:lpstr>Ysselsteyn100</vt:lpstr>
      <vt:lpstr>Foto-bord op Lovinckplein…</vt:lpstr>
      <vt:lpstr>PowerPoint-presentatie</vt:lpstr>
      <vt:lpstr>Logo</vt:lpstr>
      <vt:lpstr>Oorspronkelijke agenda</vt:lpstr>
      <vt:lpstr>PowerPoint-presentatie</vt:lpstr>
      <vt:lpstr>Activiteiten:</vt:lpstr>
      <vt:lpstr>PowerPoint-presentatie</vt:lpstr>
      <vt:lpstr>Agenda</vt:lpstr>
      <vt:lpstr>Agenda</vt:lpstr>
      <vt:lpstr>Agenda</vt:lpstr>
      <vt:lpstr>Bedankt voor je bijdrage!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bij Dorpsforum Ysselsteyn</dc:title>
  <dc:creator>Familie Janssen-Vullings Ysselsteyn</dc:creator>
  <cp:lastModifiedBy>Erwin Janssen</cp:lastModifiedBy>
  <cp:revision>36</cp:revision>
  <cp:lastPrinted>2020-06-09T17:41:08Z</cp:lastPrinted>
  <dcterms:created xsi:type="dcterms:W3CDTF">2019-06-17T13:26:28Z</dcterms:created>
  <dcterms:modified xsi:type="dcterms:W3CDTF">2020-12-03T21:07:35Z</dcterms:modified>
</cp:coreProperties>
</file>